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sldIdLst>
    <p:sldId id="256" r:id="rId2"/>
    <p:sldId id="257" r:id="rId3"/>
    <p:sldId id="267" r:id="rId4"/>
    <p:sldId id="258" r:id="rId5"/>
    <p:sldId id="259" r:id="rId6"/>
    <p:sldId id="260" r:id="rId7"/>
    <p:sldId id="261" r:id="rId8"/>
    <p:sldId id="266" r:id="rId9"/>
    <p:sldId id="262" r:id="rId10"/>
    <p:sldId id="263" r:id="rId11"/>
    <p:sldId id="264" r:id="rId12"/>
    <p:sldId id="265"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865E64-A59B-4183-B0D6-3893F5EAF7C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49A3C1AC-9DD3-4042-B69D-4A31B42D2768}">
      <dgm:prSet phldrT="[Text]"/>
      <dgm:spPr>
        <a:solidFill>
          <a:srgbClr val="002060"/>
        </a:solidFill>
        <a:effectLst>
          <a:innerShdw blurRad="63500" dist="50800" dir="13500000">
            <a:schemeClr val="accent5">
              <a:lumMod val="60000"/>
              <a:lumOff val="40000"/>
              <a:alpha val="50000"/>
            </a:schemeClr>
          </a:innerShdw>
        </a:effectLst>
      </dgm:spPr>
      <dgm:t>
        <a:bodyPr/>
        <a:lstStyle/>
        <a:p>
          <a:r>
            <a:rPr lang="en-IN" b="1" baseline="0" dirty="0">
              <a:solidFill>
                <a:schemeClr val="bg1"/>
              </a:solidFill>
            </a:rPr>
            <a:t>Form 3CEAA</a:t>
          </a:r>
        </a:p>
      </dgm:t>
    </dgm:pt>
    <dgm:pt modelId="{86754290-46B1-4DA6-A62B-37B7558D5AF0}" type="parTrans" cxnId="{CD6A569E-65B2-48F4-ABF9-E39618AF9477}">
      <dgm:prSet/>
      <dgm:spPr/>
      <dgm:t>
        <a:bodyPr/>
        <a:lstStyle/>
        <a:p>
          <a:endParaRPr lang="en-IN"/>
        </a:p>
      </dgm:t>
    </dgm:pt>
    <dgm:pt modelId="{38A7C502-1AD8-47D9-8273-DEDF8BC2DABC}" type="sibTrans" cxnId="{CD6A569E-65B2-48F4-ABF9-E39618AF9477}">
      <dgm:prSet/>
      <dgm:spPr/>
      <dgm:t>
        <a:bodyPr/>
        <a:lstStyle/>
        <a:p>
          <a:endParaRPr lang="en-IN"/>
        </a:p>
      </dgm:t>
    </dgm:pt>
    <dgm:pt modelId="{3F4B54F3-3508-4703-AA8F-9EF14278BF72}">
      <dgm:prSet phldrT="[Text]"/>
      <dgm:spPr/>
      <dgm:t>
        <a:bodyPr/>
        <a:lstStyle/>
        <a:p>
          <a:r>
            <a:rPr lang="en-IN" dirty="0"/>
            <a:t>Form 3CEAB</a:t>
          </a:r>
        </a:p>
      </dgm:t>
    </dgm:pt>
    <dgm:pt modelId="{74011581-B3F3-4AE6-A9C8-00564B4939DD}" type="parTrans" cxnId="{239DC5E7-42BC-4B3E-B0E5-50A8C21CB3C5}">
      <dgm:prSet/>
      <dgm:spPr/>
      <dgm:t>
        <a:bodyPr/>
        <a:lstStyle/>
        <a:p>
          <a:endParaRPr lang="en-IN"/>
        </a:p>
      </dgm:t>
    </dgm:pt>
    <dgm:pt modelId="{6BD398F2-27D9-4502-8F65-0FBF5C27F2C1}" type="sibTrans" cxnId="{239DC5E7-42BC-4B3E-B0E5-50A8C21CB3C5}">
      <dgm:prSet/>
      <dgm:spPr/>
      <dgm:t>
        <a:bodyPr/>
        <a:lstStyle/>
        <a:p>
          <a:endParaRPr lang="en-IN"/>
        </a:p>
      </dgm:t>
    </dgm:pt>
    <dgm:pt modelId="{E3527728-96A6-4384-9E7A-88BC15C8E5A2}">
      <dgm:prSet phldrT="[Text]"/>
      <dgm:spPr/>
      <dgm:t>
        <a:bodyPr/>
        <a:lstStyle/>
        <a:p>
          <a:r>
            <a:rPr lang="en-IN" dirty="0"/>
            <a:t>Form 3CEAC</a:t>
          </a:r>
        </a:p>
      </dgm:t>
    </dgm:pt>
    <dgm:pt modelId="{C282AEBA-D6EF-4A22-AEBF-8C84B697AB00}" type="parTrans" cxnId="{1C6F623C-8057-49E4-8378-C18C26B068DB}">
      <dgm:prSet/>
      <dgm:spPr/>
      <dgm:t>
        <a:bodyPr/>
        <a:lstStyle/>
        <a:p>
          <a:endParaRPr lang="en-IN"/>
        </a:p>
      </dgm:t>
    </dgm:pt>
    <dgm:pt modelId="{86CCD90C-DFDB-4A99-BD4E-C189E289EDC6}" type="sibTrans" cxnId="{1C6F623C-8057-49E4-8378-C18C26B068DB}">
      <dgm:prSet/>
      <dgm:spPr/>
      <dgm:t>
        <a:bodyPr/>
        <a:lstStyle/>
        <a:p>
          <a:endParaRPr lang="en-IN"/>
        </a:p>
      </dgm:t>
    </dgm:pt>
    <dgm:pt modelId="{B8EC7475-6EA1-4DFB-8FC9-E43D68839137}">
      <dgm:prSet phldrT="[Text]"/>
      <dgm:spPr/>
      <dgm:t>
        <a:bodyPr/>
        <a:lstStyle/>
        <a:p>
          <a:r>
            <a:rPr lang="en-IN" dirty="0"/>
            <a:t>Form 3CEAD</a:t>
          </a:r>
        </a:p>
      </dgm:t>
    </dgm:pt>
    <dgm:pt modelId="{8B9CC4FB-9D2D-4830-A7B1-87090858F1C3}" type="parTrans" cxnId="{87F8D3F9-6255-4D09-A8FF-F3AD1F190F0E}">
      <dgm:prSet/>
      <dgm:spPr/>
      <dgm:t>
        <a:bodyPr/>
        <a:lstStyle/>
        <a:p>
          <a:endParaRPr lang="en-IN"/>
        </a:p>
      </dgm:t>
    </dgm:pt>
    <dgm:pt modelId="{522539FB-6335-4796-ACC3-EF6C068199C1}" type="sibTrans" cxnId="{87F8D3F9-6255-4D09-A8FF-F3AD1F190F0E}">
      <dgm:prSet/>
      <dgm:spPr/>
      <dgm:t>
        <a:bodyPr/>
        <a:lstStyle/>
        <a:p>
          <a:endParaRPr lang="en-IN"/>
        </a:p>
      </dgm:t>
    </dgm:pt>
    <dgm:pt modelId="{89C83ECF-3360-43A8-9783-63F449CEC6CD}">
      <dgm:prSet phldrT="[Text]"/>
      <dgm:spPr/>
      <dgm:t>
        <a:bodyPr/>
        <a:lstStyle/>
        <a:p>
          <a:r>
            <a:rPr lang="en-IN" dirty="0"/>
            <a:t>Form 3CEAE</a:t>
          </a:r>
        </a:p>
      </dgm:t>
    </dgm:pt>
    <dgm:pt modelId="{28E59C99-CB54-44AC-8C8B-147D38D0DAC3}" type="parTrans" cxnId="{CA97123F-5A92-4B09-BF37-0133E0CE856D}">
      <dgm:prSet/>
      <dgm:spPr/>
      <dgm:t>
        <a:bodyPr/>
        <a:lstStyle/>
        <a:p>
          <a:endParaRPr lang="en-IN"/>
        </a:p>
      </dgm:t>
    </dgm:pt>
    <dgm:pt modelId="{FB309B92-0AFF-4A46-A83C-C38DC92301E4}" type="sibTrans" cxnId="{CA97123F-5A92-4B09-BF37-0133E0CE856D}">
      <dgm:prSet/>
      <dgm:spPr/>
      <dgm:t>
        <a:bodyPr/>
        <a:lstStyle/>
        <a:p>
          <a:endParaRPr lang="en-IN"/>
        </a:p>
      </dgm:t>
    </dgm:pt>
    <dgm:pt modelId="{92652540-E651-4B29-84C2-5C4A10FB06B6}" type="pres">
      <dgm:prSet presAssocID="{76865E64-A59B-4183-B0D6-3893F5EAF7C0}" presName="diagram" presStyleCnt="0">
        <dgm:presLayoutVars>
          <dgm:dir/>
          <dgm:resizeHandles val="exact"/>
        </dgm:presLayoutVars>
      </dgm:prSet>
      <dgm:spPr/>
    </dgm:pt>
    <dgm:pt modelId="{B8B5031E-4D2F-4F04-93EF-38C054C8EE92}" type="pres">
      <dgm:prSet presAssocID="{49A3C1AC-9DD3-4042-B69D-4A31B42D2768}" presName="node" presStyleLbl="node1" presStyleIdx="0" presStyleCnt="5">
        <dgm:presLayoutVars>
          <dgm:bulletEnabled val="1"/>
        </dgm:presLayoutVars>
      </dgm:prSet>
      <dgm:spPr/>
    </dgm:pt>
    <dgm:pt modelId="{FFEBB1E6-F438-48A4-8FAE-2C68223DA589}" type="pres">
      <dgm:prSet presAssocID="{38A7C502-1AD8-47D9-8273-DEDF8BC2DABC}" presName="sibTrans" presStyleCnt="0"/>
      <dgm:spPr/>
    </dgm:pt>
    <dgm:pt modelId="{A2D13881-DAFC-42E0-A16D-6FA0900A7047}" type="pres">
      <dgm:prSet presAssocID="{3F4B54F3-3508-4703-AA8F-9EF14278BF72}" presName="node" presStyleLbl="node1" presStyleIdx="1" presStyleCnt="5">
        <dgm:presLayoutVars>
          <dgm:bulletEnabled val="1"/>
        </dgm:presLayoutVars>
      </dgm:prSet>
      <dgm:spPr/>
    </dgm:pt>
    <dgm:pt modelId="{39DBEA8C-90FB-404F-B3A9-A54DBC01F151}" type="pres">
      <dgm:prSet presAssocID="{6BD398F2-27D9-4502-8F65-0FBF5C27F2C1}" presName="sibTrans" presStyleCnt="0"/>
      <dgm:spPr/>
    </dgm:pt>
    <dgm:pt modelId="{FB26E781-629F-4991-9720-796B7B9006F1}" type="pres">
      <dgm:prSet presAssocID="{E3527728-96A6-4384-9E7A-88BC15C8E5A2}" presName="node" presStyleLbl="node1" presStyleIdx="2" presStyleCnt="5">
        <dgm:presLayoutVars>
          <dgm:bulletEnabled val="1"/>
        </dgm:presLayoutVars>
      </dgm:prSet>
      <dgm:spPr/>
    </dgm:pt>
    <dgm:pt modelId="{16A52408-2CCD-4162-BDC1-536DCA42D7D9}" type="pres">
      <dgm:prSet presAssocID="{86CCD90C-DFDB-4A99-BD4E-C189E289EDC6}" presName="sibTrans" presStyleCnt="0"/>
      <dgm:spPr/>
    </dgm:pt>
    <dgm:pt modelId="{5CAE8DE9-2B64-4B67-9A37-DB47D25B82D1}" type="pres">
      <dgm:prSet presAssocID="{B8EC7475-6EA1-4DFB-8FC9-E43D68839137}" presName="node" presStyleLbl="node1" presStyleIdx="3" presStyleCnt="5">
        <dgm:presLayoutVars>
          <dgm:bulletEnabled val="1"/>
        </dgm:presLayoutVars>
      </dgm:prSet>
      <dgm:spPr/>
    </dgm:pt>
    <dgm:pt modelId="{C631734C-D3B2-4470-8056-D9EB5B8FE83D}" type="pres">
      <dgm:prSet presAssocID="{522539FB-6335-4796-ACC3-EF6C068199C1}" presName="sibTrans" presStyleCnt="0"/>
      <dgm:spPr/>
    </dgm:pt>
    <dgm:pt modelId="{51E55049-581B-41BE-B537-49A97C96FED2}" type="pres">
      <dgm:prSet presAssocID="{89C83ECF-3360-43A8-9783-63F449CEC6CD}" presName="node" presStyleLbl="node1" presStyleIdx="4" presStyleCnt="5">
        <dgm:presLayoutVars>
          <dgm:bulletEnabled val="1"/>
        </dgm:presLayoutVars>
      </dgm:prSet>
      <dgm:spPr/>
    </dgm:pt>
  </dgm:ptLst>
  <dgm:cxnLst>
    <dgm:cxn modelId="{C16D1420-B9FF-45C4-9191-35070203958B}" type="presOf" srcId="{76865E64-A59B-4183-B0D6-3893F5EAF7C0}" destId="{92652540-E651-4B29-84C2-5C4A10FB06B6}" srcOrd="0" destOrd="0" presId="urn:microsoft.com/office/officeart/2005/8/layout/default"/>
    <dgm:cxn modelId="{2AE3EB30-923B-4DFE-967E-65855986B2CD}" type="presOf" srcId="{3F4B54F3-3508-4703-AA8F-9EF14278BF72}" destId="{A2D13881-DAFC-42E0-A16D-6FA0900A7047}" srcOrd="0" destOrd="0" presId="urn:microsoft.com/office/officeart/2005/8/layout/default"/>
    <dgm:cxn modelId="{1C6F623C-8057-49E4-8378-C18C26B068DB}" srcId="{76865E64-A59B-4183-B0D6-3893F5EAF7C0}" destId="{E3527728-96A6-4384-9E7A-88BC15C8E5A2}" srcOrd="2" destOrd="0" parTransId="{C282AEBA-D6EF-4A22-AEBF-8C84B697AB00}" sibTransId="{86CCD90C-DFDB-4A99-BD4E-C189E289EDC6}"/>
    <dgm:cxn modelId="{AD93E33E-33E3-422E-B5B9-37C28FE7B92E}" type="presOf" srcId="{49A3C1AC-9DD3-4042-B69D-4A31B42D2768}" destId="{B8B5031E-4D2F-4F04-93EF-38C054C8EE92}" srcOrd="0" destOrd="0" presId="urn:microsoft.com/office/officeart/2005/8/layout/default"/>
    <dgm:cxn modelId="{CA97123F-5A92-4B09-BF37-0133E0CE856D}" srcId="{76865E64-A59B-4183-B0D6-3893F5EAF7C0}" destId="{89C83ECF-3360-43A8-9783-63F449CEC6CD}" srcOrd="4" destOrd="0" parTransId="{28E59C99-CB54-44AC-8C8B-147D38D0DAC3}" sibTransId="{FB309B92-0AFF-4A46-A83C-C38DC92301E4}"/>
    <dgm:cxn modelId="{2DCCCB8E-1339-4490-8BC2-BD417039FA9F}" type="presOf" srcId="{B8EC7475-6EA1-4DFB-8FC9-E43D68839137}" destId="{5CAE8DE9-2B64-4B67-9A37-DB47D25B82D1}" srcOrd="0" destOrd="0" presId="urn:microsoft.com/office/officeart/2005/8/layout/default"/>
    <dgm:cxn modelId="{0A34AF9B-E00F-4C4E-8A41-7D896B3BC2D6}" type="presOf" srcId="{E3527728-96A6-4384-9E7A-88BC15C8E5A2}" destId="{FB26E781-629F-4991-9720-796B7B9006F1}" srcOrd="0" destOrd="0" presId="urn:microsoft.com/office/officeart/2005/8/layout/default"/>
    <dgm:cxn modelId="{CD6A569E-65B2-48F4-ABF9-E39618AF9477}" srcId="{76865E64-A59B-4183-B0D6-3893F5EAF7C0}" destId="{49A3C1AC-9DD3-4042-B69D-4A31B42D2768}" srcOrd="0" destOrd="0" parTransId="{86754290-46B1-4DA6-A62B-37B7558D5AF0}" sibTransId="{38A7C502-1AD8-47D9-8273-DEDF8BC2DABC}"/>
    <dgm:cxn modelId="{81A570BB-5E27-4348-AD52-8CA792818231}" type="presOf" srcId="{89C83ECF-3360-43A8-9783-63F449CEC6CD}" destId="{51E55049-581B-41BE-B537-49A97C96FED2}" srcOrd="0" destOrd="0" presId="urn:microsoft.com/office/officeart/2005/8/layout/default"/>
    <dgm:cxn modelId="{239DC5E7-42BC-4B3E-B0E5-50A8C21CB3C5}" srcId="{76865E64-A59B-4183-B0D6-3893F5EAF7C0}" destId="{3F4B54F3-3508-4703-AA8F-9EF14278BF72}" srcOrd="1" destOrd="0" parTransId="{74011581-B3F3-4AE6-A9C8-00564B4939DD}" sibTransId="{6BD398F2-27D9-4502-8F65-0FBF5C27F2C1}"/>
    <dgm:cxn modelId="{87F8D3F9-6255-4D09-A8FF-F3AD1F190F0E}" srcId="{76865E64-A59B-4183-B0D6-3893F5EAF7C0}" destId="{B8EC7475-6EA1-4DFB-8FC9-E43D68839137}" srcOrd="3" destOrd="0" parTransId="{8B9CC4FB-9D2D-4830-A7B1-87090858F1C3}" sibTransId="{522539FB-6335-4796-ACC3-EF6C068199C1}"/>
    <dgm:cxn modelId="{BCCDDB0B-F51C-433C-89DE-3DF72BECB6F7}" type="presParOf" srcId="{92652540-E651-4B29-84C2-5C4A10FB06B6}" destId="{B8B5031E-4D2F-4F04-93EF-38C054C8EE92}" srcOrd="0" destOrd="0" presId="urn:microsoft.com/office/officeart/2005/8/layout/default"/>
    <dgm:cxn modelId="{4609745D-45BD-4C4A-A355-3FAB07CD1434}" type="presParOf" srcId="{92652540-E651-4B29-84C2-5C4A10FB06B6}" destId="{FFEBB1E6-F438-48A4-8FAE-2C68223DA589}" srcOrd="1" destOrd="0" presId="urn:microsoft.com/office/officeart/2005/8/layout/default"/>
    <dgm:cxn modelId="{F4EBE365-08D1-4C51-9B06-D48F8D9E5537}" type="presParOf" srcId="{92652540-E651-4B29-84C2-5C4A10FB06B6}" destId="{A2D13881-DAFC-42E0-A16D-6FA0900A7047}" srcOrd="2" destOrd="0" presId="urn:microsoft.com/office/officeart/2005/8/layout/default"/>
    <dgm:cxn modelId="{B2B9B916-DA32-4727-95EE-C3D6C4D986A9}" type="presParOf" srcId="{92652540-E651-4B29-84C2-5C4A10FB06B6}" destId="{39DBEA8C-90FB-404F-B3A9-A54DBC01F151}" srcOrd="3" destOrd="0" presId="urn:microsoft.com/office/officeart/2005/8/layout/default"/>
    <dgm:cxn modelId="{D3C42364-DE10-473C-823D-77601872460F}" type="presParOf" srcId="{92652540-E651-4B29-84C2-5C4A10FB06B6}" destId="{FB26E781-629F-4991-9720-796B7B9006F1}" srcOrd="4" destOrd="0" presId="urn:microsoft.com/office/officeart/2005/8/layout/default"/>
    <dgm:cxn modelId="{769AB7FA-1823-43C8-B91F-BC8AE9ED5F42}" type="presParOf" srcId="{92652540-E651-4B29-84C2-5C4A10FB06B6}" destId="{16A52408-2CCD-4162-BDC1-536DCA42D7D9}" srcOrd="5" destOrd="0" presId="urn:microsoft.com/office/officeart/2005/8/layout/default"/>
    <dgm:cxn modelId="{4314A223-2861-4900-83A9-2F9F219760C3}" type="presParOf" srcId="{92652540-E651-4B29-84C2-5C4A10FB06B6}" destId="{5CAE8DE9-2B64-4B67-9A37-DB47D25B82D1}" srcOrd="6" destOrd="0" presId="urn:microsoft.com/office/officeart/2005/8/layout/default"/>
    <dgm:cxn modelId="{EA51A17C-0A9B-459C-8831-8DF32E1EDD44}" type="presParOf" srcId="{92652540-E651-4B29-84C2-5C4A10FB06B6}" destId="{C631734C-D3B2-4470-8056-D9EB5B8FE83D}" srcOrd="7" destOrd="0" presId="urn:microsoft.com/office/officeart/2005/8/layout/default"/>
    <dgm:cxn modelId="{11F19315-5A07-456F-9C0C-19B129793F8B}" type="presParOf" srcId="{92652540-E651-4B29-84C2-5C4A10FB06B6}" destId="{51E55049-581B-41BE-B537-49A97C96FED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865E64-A59B-4183-B0D6-3893F5EAF7C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3F4B54F3-3508-4703-AA8F-9EF14278BF72}">
      <dgm:prSet phldrT="[Text]"/>
      <dgm:spPr>
        <a:solidFill>
          <a:srgbClr val="002060"/>
        </a:solidFill>
      </dgm:spPr>
      <dgm:t>
        <a:bodyPr/>
        <a:lstStyle/>
        <a:p>
          <a:r>
            <a:rPr lang="en-IN" b="1" dirty="0">
              <a:solidFill>
                <a:schemeClr val="bg1"/>
              </a:solidFill>
            </a:rPr>
            <a:t>Form 3CEAB</a:t>
          </a:r>
        </a:p>
      </dgm:t>
    </dgm:pt>
    <dgm:pt modelId="{74011581-B3F3-4AE6-A9C8-00564B4939DD}" type="parTrans" cxnId="{239DC5E7-42BC-4B3E-B0E5-50A8C21CB3C5}">
      <dgm:prSet/>
      <dgm:spPr/>
      <dgm:t>
        <a:bodyPr/>
        <a:lstStyle/>
        <a:p>
          <a:endParaRPr lang="en-IN"/>
        </a:p>
      </dgm:t>
    </dgm:pt>
    <dgm:pt modelId="{6BD398F2-27D9-4502-8F65-0FBF5C27F2C1}" type="sibTrans" cxnId="{239DC5E7-42BC-4B3E-B0E5-50A8C21CB3C5}">
      <dgm:prSet/>
      <dgm:spPr/>
      <dgm:t>
        <a:bodyPr/>
        <a:lstStyle/>
        <a:p>
          <a:endParaRPr lang="en-IN"/>
        </a:p>
      </dgm:t>
    </dgm:pt>
    <dgm:pt modelId="{E3527728-96A6-4384-9E7A-88BC15C8E5A2}">
      <dgm:prSet phldrT="[Text]"/>
      <dgm:spPr/>
      <dgm:t>
        <a:bodyPr/>
        <a:lstStyle/>
        <a:p>
          <a:r>
            <a:rPr lang="en-IN" dirty="0"/>
            <a:t>Form 3CEAC</a:t>
          </a:r>
        </a:p>
      </dgm:t>
    </dgm:pt>
    <dgm:pt modelId="{C282AEBA-D6EF-4A22-AEBF-8C84B697AB00}" type="parTrans" cxnId="{1C6F623C-8057-49E4-8378-C18C26B068DB}">
      <dgm:prSet/>
      <dgm:spPr/>
      <dgm:t>
        <a:bodyPr/>
        <a:lstStyle/>
        <a:p>
          <a:endParaRPr lang="en-IN"/>
        </a:p>
      </dgm:t>
    </dgm:pt>
    <dgm:pt modelId="{86CCD90C-DFDB-4A99-BD4E-C189E289EDC6}" type="sibTrans" cxnId="{1C6F623C-8057-49E4-8378-C18C26B068DB}">
      <dgm:prSet/>
      <dgm:spPr/>
      <dgm:t>
        <a:bodyPr/>
        <a:lstStyle/>
        <a:p>
          <a:endParaRPr lang="en-IN"/>
        </a:p>
      </dgm:t>
    </dgm:pt>
    <dgm:pt modelId="{B8EC7475-6EA1-4DFB-8FC9-E43D68839137}">
      <dgm:prSet phldrT="[Text]"/>
      <dgm:spPr/>
      <dgm:t>
        <a:bodyPr/>
        <a:lstStyle/>
        <a:p>
          <a:r>
            <a:rPr lang="en-IN" dirty="0"/>
            <a:t>Form 3CEAD</a:t>
          </a:r>
        </a:p>
      </dgm:t>
    </dgm:pt>
    <dgm:pt modelId="{8B9CC4FB-9D2D-4830-A7B1-87090858F1C3}" type="parTrans" cxnId="{87F8D3F9-6255-4D09-A8FF-F3AD1F190F0E}">
      <dgm:prSet/>
      <dgm:spPr/>
      <dgm:t>
        <a:bodyPr/>
        <a:lstStyle/>
        <a:p>
          <a:endParaRPr lang="en-IN"/>
        </a:p>
      </dgm:t>
    </dgm:pt>
    <dgm:pt modelId="{522539FB-6335-4796-ACC3-EF6C068199C1}" type="sibTrans" cxnId="{87F8D3F9-6255-4D09-A8FF-F3AD1F190F0E}">
      <dgm:prSet/>
      <dgm:spPr/>
      <dgm:t>
        <a:bodyPr/>
        <a:lstStyle/>
        <a:p>
          <a:endParaRPr lang="en-IN"/>
        </a:p>
      </dgm:t>
    </dgm:pt>
    <dgm:pt modelId="{89C83ECF-3360-43A8-9783-63F449CEC6CD}">
      <dgm:prSet phldrT="[Text]"/>
      <dgm:spPr/>
      <dgm:t>
        <a:bodyPr/>
        <a:lstStyle/>
        <a:p>
          <a:r>
            <a:rPr lang="en-IN" dirty="0"/>
            <a:t>Form 3CEAE</a:t>
          </a:r>
        </a:p>
      </dgm:t>
    </dgm:pt>
    <dgm:pt modelId="{28E59C99-CB54-44AC-8C8B-147D38D0DAC3}" type="parTrans" cxnId="{CA97123F-5A92-4B09-BF37-0133E0CE856D}">
      <dgm:prSet/>
      <dgm:spPr/>
      <dgm:t>
        <a:bodyPr/>
        <a:lstStyle/>
        <a:p>
          <a:endParaRPr lang="en-IN"/>
        </a:p>
      </dgm:t>
    </dgm:pt>
    <dgm:pt modelId="{FB309B92-0AFF-4A46-A83C-C38DC92301E4}" type="sibTrans" cxnId="{CA97123F-5A92-4B09-BF37-0133E0CE856D}">
      <dgm:prSet/>
      <dgm:spPr/>
      <dgm:t>
        <a:bodyPr/>
        <a:lstStyle/>
        <a:p>
          <a:endParaRPr lang="en-IN"/>
        </a:p>
      </dgm:t>
    </dgm:pt>
    <dgm:pt modelId="{49A3C1AC-9DD3-4042-B69D-4A31B42D2768}">
      <dgm:prSet phldrT="[Text]"/>
      <dgm:spPr>
        <a:solidFill>
          <a:schemeClr val="accent1"/>
        </a:solidFill>
        <a:effectLst>
          <a:innerShdw blurRad="63500" dist="50800" dir="13500000">
            <a:schemeClr val="accent5">
              <a:lumMod val="60000"/>
              <a:lumOff val="40000"/>
              <a:alpha val="50000"/>
            </a:schemeClr>
          </a:innerShdw>
        </a:effectLst>
      </dgm:spPr>
      <dgm:t>
        <a:bodyPr/>
        <a:lstStyle/>
        <a:p>
          <a:r>
            <a:rPr lang="en-IN" b="0" baseline="0" dirty="0">
              <a:solidFill>
                <a:schemeClr val="bg1"/>
              </a:solidFill>
            </a:rPr>
            <a:t>Form 3CEAA</a:t>
          </a:r>
        </a:p>
      </dgm:t>
    </dgm:pt>
    <dgm:pt modelId="{38A7C502-1AD8-47D9-8273-DEDF8BC2DABC}" type="sibTrans" cxnId="{CD6A569E-65B2-48F4-ABF9-E39618AF9477}">
      <dgm:prSet/>
      <dgm:spPr/>
      <dgm:t>
        <a:bodyPr/>
        <a:lstStyle/>
        <a:p>
          <a:endParaRPr lang="en-IN"/>
        </a:p>
      </dgm:t>
    </dgm:pt>
    <dgm:pt modelId="{86754290-46B1-4DA6-A62B-37B7558D5AF0}" type="parTrans" cxnId="{CD6A569E-65B2-48F4-ABF9-E39618AF9477}">
      <dgm:prSet/>
      <dgm:spPr/>
      <dgm:t>
        <a:bodyPr/>
        <a:lstStyle/>
        <a:p>
          <a:endParaRPr lang="en-IN"/>
        </a:p>
      </dgm:t>
    </dgm:pt>
    <dgm:pt modelId="{92652540-E651-4B29-84C2-5C4A10FB06B6}" type="pres">
      <dgm:prSet presAssocID="{76865E64-A59B-4183-B0D6-3893F5EAF7C0}" presName="diagram" presStyleCnt="0">
        <dgm:presLayoutVars>
          <dgm:dir/>
          <dgm:resizeHandles val="exact"/>
        </dgm:presLayoutVars>
      </dgm:prSet>
      <dgm:spPr/>
    </dgm:pt>
    <dgm:pt modelId="{B8B5031E-4D2F-4F04-93EF-38C054C8EE92}" type="pres">
      <dgm:prSet presAssocID="{49A3C1AC-9DD3-4042-B69D-4A31B42D2768}" presName="node" presStyleLbl="node1" presStyleIdx="0" presStyleCnt="5">
        <dgm:presLayoutVars>
          <dgm:bulletEnabled val="1"/>
        </dgm:presLayoutVars>
      </dgm:prSet>
      <dgm:spPr/>
    </dgm:pt>
    <dgm:pt modelId="{FFEBB1E6-F438-48A4-8FAE-2C68223DA589}" type="pres">
      <dgm:prSet presAssocID="{38A7C502-1AD8-47D9-8273-DEDF8BC2DABC}" presName="sibTrans" presStyleCnt="0"/>
      <dgm:spPr/>
    </dgm:pt>
    <dgm:pt modelId="{A2D13881-DAFC-42E0-A16D-6FA0900A7047}" type="pres">
      <dgm:prSet presAssocID="{3F4B54F3-3508-4703-AA8F-9EF14278BF72}" presName="node" presStyleLbl="node1" presStyleIdx="1" presStyleCnt="5">
        <dgm:presLayoutVars>
          <dgm:bulletEnabled val="1"/>
        </dgm:presLayoutVars>
      </dgm:prSet>
      <dgm:spPr/>
    </dgm:pt>
    <dgm:pt modelId="{39DBEA8C-90FB-404F-B3A9-A54DBC01F151}" type="pres">
      <dgm:prSet presAssocID="{6BD398F2-27D9-4502-8F65-0FBF5C27F2C1}" presName="sibTrans" presStyleCnt="0"/>
      <dgm:spPr/>
    </dgm:pt>
    <dgm:pt modelId="{FB26E781-629F-4991-9720-796B7B9006F1}" type="pres">
      <dgm:prSet presAssocID="{E3527728-96A6-4384-9E7A-88BC15C8E5A2}" presName="node" presStyleLbl="node1" presStyleIdx="2" presStyleCnt="5">
        <dgm:presLayoutVars>
          <dgm:bulletEnabled val="1"/>
        </dgm:presLayoutVars>
      </dgm:prSet>
      <dgm:spPr/>
    </dgm:pt>
    <dgm:pt modelId="{16A52408-2CCD-4162-BDC1-536DCA42D7D9}" type="pres">
      <dgm:prSet presAssocID="{86CCD90C-DFDB-4A99-BD4E-C189E289EDC6}" presName="sibTrans" presStyleCnt="0"/>
      <dgm:spPr/>
    </dgm:pt>
    <dgm:pt modelId="{5CAE8DE9-2B64-4B67-9A37-DB47D25B82D1}" type="pres">
      <dgm:prSet presAssocID="{B8EC7475-6EA1-4DFB-8FC9-E43D68839137}" presName="node" presStyleLbl="node1" presStyleIdx="3" presStyleCnt="5">
        <dgm:presLayoutVars>
          <dgm:bulletEnabled val="1"/>
        </dgm:presLayoutVars>
      </dgm:prSet>
      <dgm:spPr/>
    </dgm:pt>
    <dgm:pt modelId="{C631734C-D3B2-4470-8056-D9EB5B8FE83D}" type="pres">
      <dgm:prSet presAssocID="{522539FB-6335-4796-ACC3-EF6C068199C1}" presName="sibTrans" presStyleCnt="0"/>
      <dgm:spPr/>
    </dgm:pt>
    <dgm:pt modelId="{51E55049-581B-41BE-B537-49A97C96FED2}" type="pres">
      <dgm:prSet presAssocID="{89C83ECF-3360-43A8-9783-63F449CEC6CD}" presName="node" presStyleLbl="node1" presStyleIdx="4" presStyleCnt="5">
        <dgm:presLayoutVars>
          <dgm:bulletEnabled val="1"/>
        </dgm:presLayoutVars>
      </dgm:prSet>
      <dgm:spPr/>
    </dgm:pt>
  </dgm:ptLst>
  <dgm:cxnLst>
    <dgm:cxn modelId="{C16D1420-B9FF-45C4-9191-35070203958B}" type="presOf" srcId="{76865E64-A59B-4183-B0D6-3893F5EAF7C0}" destId="{92652540-E651-4B29-84C2-5C4A10FB06B6}" srcOrd="0" destOrd="0" presId="urn:microsoft.com/office/officeart/2005/8/layout/default"/>
    <dgm:cxn modelId="{2AE3EB30-923B-4DFE-967E-65855986B2CD}" type="presOf" srcId="{3F4B54F3-3508-4703-AA8F-9EF14278BF72}" destId="{A2D13881-DAFC-42E0-A16D-6FA0900A7047}" srcOrd="0" destOrd="0" presId="urn:microsoft.com/office/officeart/2005/8/layout/default"/>
    <dgm:cxn modelId="{1C6F623C-8057-49E4-8378-C18C26B068DB}" srcId="{76865E64-A59B-4183-B0D6-3893F5EAF7C0}" destId="{E3527728-96A6-4384-9E7A-88BC15C8E5A2}" srcOrd="2" destOrd="0" parTransId="{C282AEBA-D6EF-4A22-AEBF-8C84B697AB00}" sibTransId="{86CCD90C-DFDB-4A99-BD4E-C189E289EDC6}"/>
    <dgm:cxn modelId="{AD93E33E-33E3-422E-B5B9-37C28FE7B92E}" type="presOf" srcId="{49A3C1AC-9DD3-4042-B69D-4A31B42D2768}" destId="{B8B5031E-4D2F-4F04-93EF-38C054C8EE92}" srcOrd="0" destOrd="0" presId="urn:microsoft.com/office/officeart/2005/8/layout/default"/>
    <dgm:cxn modelId="{CA97123F-5A92-4B09-BF37-0133E0CE856D}" srcId="{76865E64-A59B-4183-B0D6-3893F5EAF7C0}" destId="{89C83ECF-3360-43A8-9783-63F449CEC6CD}" srcOrd="4" destOrd="0" parTransId="{28E59C99-CB54-44AC-8C8B-147D38D0DAC3}" sibTransId="{FB309B92-0AFF-4A46-A83C-C38DC92301E4}"/>
    <dgm:cxn modelId="{2DCCCB8E-1339-4490-8BC2-BD417039FA9F}" type="presOf" srcId="{B8EC7475-6EA1-4DFB-8FC9-E43D68839137}" destId="{5CAE8DE9-2B64-4B67-9A37-DB47D25B82D1}" srcOrd="0" destOrd="0" presId="urn:microsoft.com/office/officeart/2005/8/layout/default"/>
    <dgm:cxn modelId="{0A34AF9B-E00F-4C4E-8A41-7D896B3BC2D6}" type="presOf" srcId="{E3527728-96A6-4384-9E7A-88BC15C8E5A2}" destId="{FB26E781-629F-4991-9720-796B7B9006F1}" srcOrd="0" destOrd="0" presId="urn:microsoft.com/office/officeart/2005/8/layout/default"/>
    <dgm:cxn modelId="{CD6A569E-65B2-48F4-ABF9-E39618AF9477}" srcId="{76865E64-A59B-4183-B0D6-3893F5EAF7C0}" destId="{49A3C1AC-9DD3-4042-B69D-4A31B42D2768}" srcOrd="0" destOrd="0" parTransId="{86754290-46B1-4DA6-A62B-37B7558D5AF0}" sibTransId="{38A7C502-1AD8-47D9-8273-DEDF8BC2DABC}"/>
    <dgm:cxn modelId="{81A570BB-5E27-4348-AD52-8CA792818231}" type="presOf" srcId="{89C83ECF-3360-43A8-9783-63F449CEC6CD}" destId="{51E55049-581B-41BE-B537-49A97C96FED2}" srcOrd="0" destOrd="0" presId="urn:microsoft.com/office/officeart/2005/8/layout/default"/>
    <dgm:cxn modelId="{239DC5E7-42BC-4B3E-B0E5-50A8C21CB3C5}" srcId="{76865E64-A59B-4183-B0D6-3893F5EAF7C0}" destId="{3F4B54F3-3508-4703-AA8F-9EF14278BF72}" srcOrd="1" destOrd="0" parTransId="{74011581-B3F3-4AE6-A9C8-00564B4939DD}" sibTransId="{6BD398F2-27D9-4502-8F65-0FBF5C27F2C1}"/>
    <dgm:cxn modelId="{87F8D3F9-6255-4D09-A8FF-F3AD1F190F0E}" srcId="{76865E64-A59B-4183-B0D6-3893F5EAF7C0}" destId="{B8EC7475-6EA1-4DFB-8FC9-E43D68839137}" srcOrd="3" destOrd="0" parTransId="{8B9CC4FB-9D2D-4830-A7B1-87090858F1C3}" sibTransId="{522539FB-6335-4796-ACC3-EF6C068199C1}"/>
    <dgm:cxn modelId="{BCCDDB0B-F51C-433C-89DE-3DF72BECB6F7}" type="presParOf" srcId="{92652540-E651-4B29-84C2-5C4A10FB06B6}" destId="{B8B5031E-4D2F-4F04-93EF-38C054C8EE92}" srcOrd="0" destOrd="0" presId="urn:microsoft.com/office/officeart/2005/8/layout/default"/>
    <dgm:cxn modelId="{4609745D-45BD-4C4A-A355-3FAB07CD1434}" type="presParOf" srcId="{92652540-E651-4B29-84C2-5C4A10FB06B6}" destId="{FFEBB1E6-F438-48A4-8FAE-2C68223DA589}" srcOrd="1" destOrd="0" presId="urn:microsoft.com/office/officeart/2005/8/layout/default"/>
    <dgm:cxn modelId="{F4EBE365-08D1-4C51-9B06-D48F8D9E5537}" type="presParOf" srcId="{92652540-E651-4B29-84C2-5C4A10FB06B6}" destId="{A2D13881-DAFC-42E0-A16D-6FA0900A7047}" srcOrd="2" destOrd="0" presId="urn:microsoft.com/office/officeart/2005/8/layout/default"/>
    <dgm:cxn modelId="{B2B9B916-DA32-4727-95EE-C3D6C4D986A9}" type="presParOf" srcId="{92652540-E651-4B29-84C2-5C4A10FB06B6}" destId="{39DBEA8C-90FB-404F-B3A9-A54DBC01F151}" srcOrd="3" destOrd="0" presId="urn:microsoft.com/office/officeart/2005/8/layout/default"/>
    <dgm:cxn modelId="{D3C42364-DE10-473C-823D-77601872460F}" type="presParOf" srcId="{92652540-E651-4B29-84C2-5C4A10FB06B6}" destId="{FB26E781-629F-4991-9720-796B7B9006F1}" srcOrd="4" destOrd="0" presId="urn:microsoft.com/office/officeart/2005/8/layout/default"/>
    <dgm:cxn modelId="{769AB7FA-1823-43C8-B91F-BC8AE9ED5F42}" type="presParOf" srcId="{92652540-E651-4B29-84C2-5C4A10FB06B6}" destId="{16A52408-2CCD-4162-BDC1-536DCA42D7D9}" srcOrd="5" destOrd="0" presId="urn:microsoft.com/office/officeart/2005/8/layout/default"/>
    <dgm:cxn modelId="{4314A223-2861-4900-83A9-2F9F219760C3}" type="presParOf" srcId="{92652540-E651-4B29-84C2-5C4A10FB06B6}" destId="{5CAE8DE9-2B64-4B67-9A37-DB47D25B82D1}" srcOrd="6" destOrd="0" presId="urn:microsoft.com/office/officeart/2005/8/layout/default"/>
    <dgm:cxn modelId="{EA51A17C-0A9B-459C-8831-8DF32E1EDD44}" type="presParOf" srcId="{92652540-E651-4B29-84C2-5C4A10FB06B6}" destId="{C631734C-D3B2-4470-8056-D9EB5B8FE83D}" srcOrd="7" destOrd="0" presId="urn:microsoft.com/office/officeart/2005/8/layout/default"/>
    <dgm:cxn modelId="{11F19315-5A07-456F-9C0C-19B129793F8B}" type="presParOf" srcId="{92652540-E651-4B29-84C2-5C4A10FB06B6}" destId="{51E55049-581B-41BE-B537-49A97C96FED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865E64-A59B-4183-B0D6-3893F5EAF7C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3F4B54F3-3508-4703-AA8F-9EF14278BF72}">
      <dgm:prSet phldrT="[Text]"/>
      <dgm:spPr>
        <a:solidFill>
          <a:schemeClr val="accent1"/>
        </a:solidFill>
      </dgm:spPr>
      <dgm:t>
        <a:bodyPr/>
        <a:lstStyle/>
        <a:p>
          <a:r>
            <a:rPr lang="en-IN" b="1" dirty="0">
              <a:solidFill>
                <a:schemeClr val="bg1"/>
              </a:solidFill>
            </a:rPr>
            <a:t>Form 3CEAB</a:t>
          </a:r>
        </a:p>
      </dgm:t>
    </dgm:pt>
    <dgm:pt modelId="{74011581-B3F3-4AE6-A9C8-00564B4939DD}" type="parTrans" cxnId="{239DC5E7-42BC-4B3E-B0E5-50A8C21CB3C5}">
      <dgm:prSet/>
      <dgm:spPr/>
      <dgm:t>
        <a:bodyPr/>
        <a:lstStyle/>
        <a:p>
          <a:endParaRPr lang="en-IN"/>
        </a:p>
      </dgm:t>
    </dgm:pt>
    <dgm:pt modelId="{6BD398F2-27D9-4502-8F65-0FBF5C27F2C1}" type="sibTrans" cxnId="{239DC5E7-42BC-4B3E-B0E5-50A8C21CB3C5}">
      <dgm:prSet/>
      <dgm:spPr/>
      <dgm:t>
        <a:bodyPr/>
        <a:lstStyle/>
        <a:p>
          <a:endParaRPr lang="en-IN"/>
        </a:p>
      </dgm:t>
    </dgm:pt>
    <dgm:pt modelId="{E3527728-96A6-4384-9E7A-88BC15C8E5A2}">
      <dgm:prSet phldrT="[Text]"/>
      <dgm:spPr>
        <a:solidFill>
          <a:srgbClr val="002060"/>
        </a:solidFill>
      </dgm:spPr>
      <dgm:t>
        <a:bodyPr/>
        <a:lstStyle/>
        <a:p>
          <a:r>
            <a:rPr lang="en-IN" b="1" dirty="0"/>
            <a:t>Form 3CEAC</a:t>
          </a:r>
        </a:p>
      </dgm:t>
    </dgm:pt>
    <dgm:pt modelId="{C282AEBA-D6EF-4A22-AEBF-8C84B697AB00}" type="parTrans" cxnId="{1C6F623C-8057-49E4-8378-C18C26B068DB}">
      <dgm:prSet/>
      <dgm:spPr/>
      <dgm:t>
        <a:bodyPr/>
        <a:lstStyle/>
        <a:p>
          <a:endParaRPr lang="en-IN"/>
        </a:p>
      </dgm:t>
    </dgm:pt>
    <dgm:pt modelId="{86CCD90C-DFDB-4A99-BD4E-C189E289EDC6}" type="sibTrans" cxnId="{1C6F623C-8057-49E4-8378-C18C26B068DB}">
      <dgm:prSet/>
      <dgm:spPr/>
      <dgm:t>
        <a:bodyPr/>
        <a:lstStyle/>
        <a:p>
          <a:endParaRPr lang="en-IN"/>
        </a:p>
      </dgm:t>
    </dgm:pt>
    <dgm:pt modelId="{B8EC7475-6EA1-4DFB-8FC9-E43D68839137}">
      <dgm:prSet phldrT="[Text]"/>
      <dgm:spPr/>
      <dgm:t>
        <a:bodyPr/>
        <a:lstStyle/>
        <a:p>
          <a:r>
            <a:rPr lang="en-IN" dirty="0"/>
            <a:t>Form 3CEAD</a:t>
          </a:r>
        </a:p>
      </dgm:t>
    </dgm:pt>
    <dgm:pt modelId="{8B9CC4FB-9D2D-4830-A7B1-87090858F1C3}" type="parTrans" cxnId="{87F8D3F9-6255-4D09-A8FF-F3AD1F190F0E}">
      <dgm:prSet/>
      <dgm:spPr/>
      <dgm:t>
        <a:bodyPr/>
        <a:lstStyle/>
        <a:p>
          <a:endParaRPr lang="en-IN"/>
        </a:p>
      </dgm:t>
    </dgm:pt>
    <dgm:pt modelId="{522539FB-6335-4796-ACC3-EF6C068199C1}" type="sibTrans" cxnId="{87F8D3F9-6255-4D09-A8FF-F3AD1F190F0E}">
      <dgm:prSet/>
      <dgm:spPr/>
      <dgm:t>
        <a:bodyPr/>
        <a:lstStyle/>
        <a:p>
          <a:endParaRPr lang="en-IN"/>
        </a:p>
      </dgm:t>
    </dgm:pt>
    <dgm:pt modelId="{89C83ECF-3360-43A8-9783-63F449CEC6CD}">
      <dgm:prSet phldrT="[Text]"/>
      <dgm:spPr/>
      <dgm:t>
        <a:bodyPr/>
        <a:lstStyle/>
        <a:p>
          <a:r>
            <a:rPr lang="en-IN" dirty="0"/>
            <a:t>Form 3CEAE</a:t>
          </a:r>
        </a:p>
      </dgm:t>
    </dgm:pt>
    <dgm:pt modelId="{28E59C99-CB54-44AC-8C8B-147D38D0DAC3}" type="parTrans" cxnId="{CA97123F-5A92-4B09-BF37-0133E0CE856D}">
      <dgm:prSet/>
      <dgm:spPr/>
      <dgm:t>
        <a:bodyPr/>
        <a:lstStyle/>
        <a:p>
          <a:endParaRPr lang="en-IN"/>
        </a:p>
      </dgm:t>
    </dgm:pt>
    <dgm:pt modelId="{FB309B92-0AFF-4A46-A83C-C38DC92301E4}" type="sibTrans" cxnId="{CA97123F-5A92-4B09-BF37-0133E0CE856D}">
      <dgm:prSet/>
      <dgm:spPr/>
      <dgm:t>
        <a:bodyPr/>
        <a:lstStyle/>
        <a:p>
          <a:endParaRPr lang="en-IN"/>
        </a:p>
      </dgm:t>
    </dgm:pt>
    <dgm:pt modelId="{49A3C1AC-9DD3-4042-B69D-4A31B42D2768}">
      <dgm:prSet phldrT="[Text]"/>
      <dgm:spPr>
        <a:solidFill>
          <a:schemeClr val="accent1"/>
        </a:solidFill>
        <a:effectLst>
          <a:innerShdw blurRad="63500" dist="50800" dir="13500000">
            <a:schemeClr val="accent5">
              <a:lumMod val="60000"/>
              <a:lumOff val="40000"/>
              <a:alpha val="50000"/>
            </a:schemeClr>
          </a:innerShdw>
        </a:effectLst>
      </dgm:spPr>
      <dgm:t>
        <a:bodyPr/>
        <a:lstStyle/>
        <a:p>
          <a:r>
            <a:rPr lang="en-IN" b="0" baseline="0" dirty="0">
              <a:solidFill>
                <a:schemeClr val="bg1"/>
              </a:solidFill>
            </a:rPr>
            <a:t>Form 3CEAA</a:t>
          </a:r>
        </a:p>
      </dgm:t>
    </dgm:pt>
    <dgm:pt modelId="{38A7C502-1AD8-47D9-8273-DEDF8BC2DABC}" type="sibTrans" cxnId="{CD6A569E-65B2-48F4-ABF9-E39618AF9477}">
      <dgm:prSet/>
      <dgm:spPr/>
      <dgm:t>
        <a:bodyPr/>
        <a:lstStyle/>
        <a:p>
          <a:endParaRPr lang="en-IN"/>
        </a:p>
      </dgm:t>
    </dgm:pt>
    <dgm:pt modelId="{86754290-46B1-4DA6-A62B-37B7558D5AF0}" type="parTrans" cxnId="{CD6A569E-65B2-48F4-ABF9-E39618AF9477}">
      <dgm:prSet/>
      <dgm:spPr/>
      <dgm:t>
        <a:bodyPr/>
        <a:lstStyle/>
        <a:p>
          <a:endParaRPr lang="en-IN"/>
        </a:p>
      </dgm:t>
    </dgm:pt>
    <dgm:pt modelId="{92652540-E651-4B29-84C2-5C4A10FB06B6}" type="pres">
      <dgm:prSet presAssocID="{76865E64-A59B-4183-B0D6-3893F5EAF7C0}" presName="diagram" presStyleCnt="0">
        <dgm:presLayoutVars>
          <dgm:dir/>
          <dgm:resizeHandles val="exact"/>
        </dgm:presLayoutVars>
      </dgm:prSet>
      <dgm:spPr/>
    </dgm:pt>
    <dgm:pt modelId="{B8B5031E-4D2F-4F04-93EF-38C054C8EE92}" type="pres">
      <dgm:prSet presAssocID="{49A3C1AC-9DD3-4042-B69D-4A31B42D2768}" presName="node" presStyleLbl="node1" presStyleIdx="0" presStyleCnt="5">
        <dgm:presLayoutVars>
          <dgm:bulletEnabled val="1"/>
        </dgm:presLayoutVars>
      </dgm:prSet>
      <dgm:spPr/>
    </dgm:pt>
    <dgm:pt modelId="{FFEBB1E6-F438-48A4-8FAE-2C68223DA589}" type="pres">
      <dgm:prSet presAssocID="{38A7C502-1AD8-47D9-8273-DEDF8BC2DABC}" presName="sibTrans" presStyleCnt="0"/>
      <dgm:spPr/>
    </dgm:pt>
    <dgm:pt modelId="{A2D13881-DAFC-42E0-A16D-6FA0900A7047}" type="pres">
      <dgm:prSet presAssocID="{3F4B54F3-3508-4703-AA8F-9EF14278BF72}" presName="node" presStyleLbl="node1" presStyleIdx="1" presStyleCnt="5">
        <dgm:presLayoutVars>
          <dgm:bulletEnabled val="1"/>
        </dgm:presLayoutVars>
      </dgm:prSet>
      <dgm:spPr/>
    </dgm:pt>
    <dgm:pt modelId="{39DBEA8C-90FB-404F-B3A9-A54DBC01F151}" type="pres">
      <dgm:prSet presAssocID="{6BD398F2-27D9-4502-8F65-0FBF5C27F2C1}" presName="sibTrans" presStyleCnt="0"/>
      <dgm:spPr/>
    </dgm:pt>
    <dgm:pt modelId="{FB26E781-629F-4991-9720-796B7B9006F1}" type="pres">
      <dgm:prSet presAssocID="{E3527728-96A6-4384-9E7A-88BC15C8E5A2}" presName="node" presStyleLbl="node1" presStyleIdx="2" presStyleCnt="5">
        <dgm:presLayoutVars>
          <dgm:bulletEnabled val="1"/>
        </dgm:presLayoutVars>
      </dgm:prSet>
      <dgm:spPr/>
    </dgm:pt>
    <dgm:pt modelId="{16A52408-2CCD-4162-BDC1-536DCA42D7D9}" type="pres">
      <dgm:prSet presAssocID="{86CCD90C-DFDB-4A99-BD4E-C189E289EDC6}" presName="sibTrans" presStyleCnt="0"/>
      <dgm:spPr/>
    </dgm:pt>
    <dgm:pt modelId="{5CAE8DE9-2B64-4B67-9A37-DB47D25B82D1}" type="pres">
      <dgm:prSet presAssocID="{B8EC7475-6EA1-4DFB-8FC9-E43D68839137}" presName="node" presStyleLbl="node1" presStyleIdx="3" presStyleCnt="5">
        <dgm:presLayoutVars>
          <dgm:bulletEnabled val="1"/>
        </dgm:presLayoutVars>
      </dgm:prSet>
      <dgm:spPr/>
    </dgm:pt>
    <dgm:pt modelId="{C631734C-D3B2-4470-8056-D9EB5B8FE83D}" type="pres">
      <dgm:prSet presAssocID="{522539FB-6335-4796-ACC3-EF6C068199C1}" presName="sibTrans" presStyleCnt="0"/>
      <dgm:spPr/>
    </dgm:pt>
    <dgm:pt modelId="{51E55049-581B-41BE-B537-49A97C96FED2}" type="pres">
      <dgm:prSet presAssocID="{89C83ECF-3360-43A8-9783-63F449CEC6CD}" presName="node" presStyleLbl="node1" presStyleIdx="4" presStyleCnt="5">
        <dgm:presLayoutVars>
          <dgm:bulletEnabled val="1"/>
        </dgm:presLayoutVars>
      </dgm:prSet>
      <dgm:spPr/>
    </dgm:pt>
  </dgm:ptLst>
  <dgm:cxnLst>
    <dgm:cxn modelId="{C16D1420-B9FF-45C4-9191-35070203958B}" type="presOf" srcId="{76865E64-A59B-4183-B0D6-3893F5EAF7C0}" destId="{92652540-E651-4B29-84C2-5C4A10FB06B6}" srcOrd="0" destOrd="0" presId="urn:microsoft.com/office/officeart/2005/8/layout/default"/>
    <dgm:cxn modelId="{2AE3EB30-923B-4DFE-967E-65855986B2CD}" type="presOf" srcId="{3F4B54F3-3508-4703-AA8F-9EF14278BF72}" destId="{A2D13881-DAFC-42E0-A16D-6FA0900A7047}" srcOrd="0" destOrd="0" presId="urn:microsoft.com/office/officeart/2005/8/layout/default"/>
    <dgm:cxn modelId="{1C6F623C-8057-49E4-8378-C18C26B068DB}" srcId="{76865E64-A59B-4183-B0D6-3893F5EAF7C0}" destId="{E3527728-96A6-4384-9E7A-88BC15C8E5A2}" srcOrd="2" destOrd="0" parTransId="{C282AEBA-D6EF-4A22-AEBF-8C84B697AB00}" sibTransId="{86CCD90C-DFDB-4A99-BD4E-C189E289EDC6}"/>
    <dgm:cxn modelId="{AD93E33E-33E3-422E-B5B9-37C28FE7B92E}" type="presOf" srcId="{49A3C1AC-9DD3-4042-B69D-4A31B42D2768}" destId="{B8B5031E-4D2F-4F04-93EF-38C054C8EE92}" srcOrd="0" destOrd="0" presId="urn:microsoft.com/office/officeart/2005/8/layout/default"/>
    <dgm:cxn modelId="{CA97123F-5A92-4B09-BF37-0133E0CE856D}" srcId="{76865E64-A59B-4183-B0D6-3893F5EAF7C0}" destId="{89C83ECF-3360-43A8-9783-63F449CEC6CD}" srcOrd="4" destOrd="0" parTransId="{28E59C99-CB54-44AC-8C8B-147D38D0DAC3}" sibTransId="{FB309B92-0AFF-4A46-A83C-C38DC92301E4}"/>
    <dgm:cxn modelId="{2DCCCB8E-1339-4490-8BC2-BD417039FA9F}" type="presOf" srcId="{B8EC7475-6EA1-4DFB-8FC9-E43D68839137}" destId="{5CAE8DE9-2B64-4B67-9A37-DB47D25B82D1}" srcOrd="0" destOrd="0" presId="urn:microsoft.com/office/officeart/2005/8/layout/default"/>
    <dgm:cxn modelId="{0A34AF9B-E00F-4C4E-8A41-7D896B3BC2D6}" type="presOf" srcId="{E3527728-96A6-4384-9E7A-88BC15C8E5A2}" destId="{FB26E781-629F-4991-9720-796B7B9006F1}" srcOrd="0" destOrd="0" presId="urn:microsoft.com/office/officeart/2005/8/layout/default"/>
    <dgm:cxn modelId="{CD6A569E-65B2-48F4-ABF9-E39618AF9477}" srcId="{76865E64-A59B-4183-B0D6-3893F5EAF7C0}" destId="{49A3C1AC-9DD3-4042-B69D-4A31B42D2768}" srcOrd="0" destOrd="0" parTransId="{86754290-46B1-4DA6-A62B-37B7558D5AF0}" sibTransId="{38A7C502-1AD8-47D9-8273-DEDF8BC2DABC}"/>
    <dgm:cxn modelId="{81A570BB-5E27-4348-AD52-8CA792818231}" type="presOf" srcId="{89C83ECF-3360-43A8-9783-63F449CEC6CD}" destId="{51E55049-581B-41BE-B537-49A97C96FED2}" srcOrd="0" destOrd="0" presId="urn:microsoft.com/office/officeart/2005/8/layout/default"/>
    <dgm:cxn modelId="{239DC5E7-42BC-4B3E-B0E5-50A8C21CB3C5}" srcId="{76865E64-A59B-4183-B0D6-3893F5EAF7C0}" destId="{3F4B54F3-3508-4703-AA8F-9EF14278BF72}" srcOrd="1" destOrd="0" parTransId="{74011581-B3F3-4AE6-A9C8-00564B4939DD}" sibTransId="{6BD398F2-27D9-4502-8F65-0FBF5C27F2C1}"/>
    <dgm:cxn modelId="{87F8D3F9-6255-4D09-A8FF-F3AD1F190F0E}" srcId="{76865E64-A59B-4183-B0D6-3893F5EAF7C0}" destId="{B8EC7475-6EA1-4DFB-8FC9-E43D68839137}" srcOrd="3" destOrd="0" parTransId="{8B9CC4FB-9D2D-4830-A7B1-87090858F1C3}" sibTransId="{522539FB-6335-4796-ACC3-EF6C068199C1}"/>
    <dgm:cxn modelId="{BCCDDB0B-F51C-433C-89DE-3DF72BECB6F7}" type="presParOf" srcId="{92652540-E651-4B29-84C2-5C4A10FB06B6}" destId="{B8B5031E-4D2F-4F04-93EF-38C054C8EE92}" srcOrd="0" destOrd="0" presId="urn:microsoft.com/office/officeart/2005/8/layout/default"/>
    <dgm:cxn modelId="{4609745D-45BD-4C4A-A355-3FAB07CD1434}" type="presParOf" srcId="{92652540-E651-4B29-84C2-5C4A10FB06B6}" destId="{FFEBB1E6-F438-48A4-8FAE-2C68223DA589}" srcOrd="1" destOrd="0" presId="urn:microsoft.com/office/officeart/2005/8/layout/default"/>
    <dgm:cxn modelId="{F4EBE365-08D1-4C51-9B06-D48F8D9E5537}" type="presParOf" srcId="{92652540-E651-4B29-84C2-5C4A10FB06B6}" destId="{A2D13881-DAFC-42E0-A16D-6FA0900A7047}" srcOrd="2" destOrd="0" presId="urn:microsoft.com/office/officeart/2005/8/layout/default"/>
    <dgm:cxn modelId="{B2B9B916-DA32-4727-95EE-C3D6C4D986A9}" type="presParOf" srcId="{92652540-E651-4B29-84C2-5C4A10FB06B6}" destId="{39DBEA8C-90FB-404F-B3A9-A54DBC01F151}" srcOrd="3" destOrd="0" presId="urn:microsoft.com/office/officeart/2005/8/layout/default"/>
    <dgm:cxn modelId="{D3C42364-DE10-473C-823D-77601872460F}" type="presParOf" srcId="{92652540-E651-4B29-84C2-5C4A10FB06B6}" destId="{FB26E781-629F-4991-9720-796B7B9006F1}" srcOrd="4" destOrd="0" presId="urn:microsoft.com/office/officeart/2005/8/layout/default"/>
    <dgm:cxn modelId="{769AB7FA-1823-43C8-B91F-BC8AE9ED5F42}" type="presParOf" srcId="{92652540-E651-4B29-84C2-5C4A10FB06B6}" destId="{16A52408-2CCD-4162-BDC1-536DCA42D7D9}" srcOrd="5" destOrd="0" presId="urn:microsoft.com/office/officeart/2005/8/layout/default"/>
    <dgm:cxn modelId="{4314A223-2861-4900-83A9-2F9F219760C3}" type="presParOf" srcId="{92652540-E651-4B29-84C2-5C4A10FB06B6}" destId="{5CAE8DE9-2B64-4B67-9A37-DB47D25B82D1}" srcOrd="6" destOrd="0" presId="urn:microsoft.com/office/officeart/2005/8/layout/default"/>
    <dgm:cxn modelId="{EA51A17C-0A9B-459C-8831-8DF32E1EDD44}" type="presParOf" srcId="{92652540-E651-4B29-84C2-5C4A10FB06B6}" destId="{C631734C-D3B2-4470-8056-D9EB5B8FE83D}" srcOrd="7" destOrd="0" presId="urn:microsoft.com/office/officeart/2005/8/layout/default"/>
    <dgm:cxn modelId="{11F19315-5A07-456F-9C0C-19B129793F8B}" type="presParOf" srcId="{92652540-E651-4B29-84C2-5C4A10FB06B6}" destId="{51E55049-581B-41BE-B537-49A97C96FED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865E64-A59B-4183-B0D6-3893F5EAF7C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3F4B54F3-3508-4703-AA8F-9EF14278BF72}">
      <dgm:prSet phldrT="[Text]"/>
      <dgm:spPr>
        <a:solidFill>
          <a:schemeClr val="accent1"/>
        </a:solidFill>
      </dgm:spPr>
      <dgm:t>
        <a:bodyPr/>
        <a:lstStyle/>
        <a:p>
          <a:r>
            <a:rPr lang="en-IN" b="1" dirty="0">
              <a:solidFill>
                <a:schemeClr val="bg1"/>
              </a:solidFill>
            </a:rPr>
            <a:t>Form 3CEAB</a:t>
          </a:r>
        </a:p>
      </dgm:t>
    </dgm:pt>
    <dgm:pt modelId="{74011581-B3F3-4AE6-A9C8-00564B4939DD}" type="parTrans" cxnId="{239DC5E7-42BC-4B3E-B0E5-50A8C21CB3C5}">
      <dgm:prSet/>
      <dgm:spPr/>
      <dgm:t>
        <a:bodyPr/>
        <a:lstStyle/>
        <a:p>
          <a:endParaRPr lang="en-IN"/>
        </a:p>
      </dgm:t>
    </dgm:pt>
    <dgm:pt modelId="{6BD398F2-27D9-4502-8F65-0FBF5C27F2C1}" type="sibTrans" cxnId="{239DC5E7-42BC-4B3E-B0E5-50A8C21CB3C5}">
      <dgm:prSet/>
      <dgm:spPr/>
      <dgm:t>
        <a:bodyPr/>
        <a:lstStyle/>
        <a:p>
          <a:endParaRPr lang="en-IN"/>
        </a:p>
      </dgm:t>
    </dgm:pt>
    <dgm:pt modelId="{E3527728-96A6-4384-9E7A-88BC15C8E5A2}">
      <dgm:prSet phldrT="[Text]"/>
      <dgm:spPr>
        <a:solidFill>
          <a:schemeClr val="accent1"/>
        </a:solidFill>
      </dgm:spPr>
      <dgm:t>
        <a:bodyPr/>
        <a:lstStyle/>
        <a:p>
          <a:r>
            <a:rPr lang="en-IN" b="1" dirty="0"/>
            <a:t>Form 3CEAC</a:t>
          </a:r>
        </a:p>
      </dgm:t>
    </dgm:pt>
    <dgm:pt modelId="{C282AEBA-D6EF-4A22-AEBF-8C84B697AB00}" type="parTrans" cxnId="{1C6F623C-8057-49E4-8378-C18C26B068DB}">
      <dgm:prSet/>
      <dgm:spPr/>
      <dgm:t>
        <a:bodyPr/>
        <a:lstStyle/>
        <a:p>
          <a:endParaRPr lang="en-IN"/>
        </a:p>
      </dgm:t>
    </dgm:pt>
    <dgm:pt modelId="{86CCD90C-DFDB-4A99-BD4E-C189E289EDC6}" type="sibTrans" cxnId="{1C6F623C-8057-49E4-8378-C18C26B068DB}">
      <dgm:prSet/>
      <dgm:spPr/>
      <dgm:t>
        <a:bodyPr/>
        <a:lstStyle/>
        <a:p>
          <a:endParaRPr lang="en-IN"/>
        </a:p>
      </dgm:t>
    </dgm:pt>
    <dgm:pt modelId="{B8EC7475-6EA1-4DFB-8FC9-E43D68839137}">
      <dgm:prSet phldrT="[Text]"/>
      <dgm:spPr>
        <a:solidFill>
          <a:srgbClr val="002060"/>
        </a:solidFill>
      </dgm:spPr>
      <dgm:t>
        <a:bodyPr/>
        <a:lstStyle/>
        <a:p>
          <a:r>
            <a:rPr lang="en-IN" b="1" dirty="0"/>
            <a:t>Form 3CEAD</a:t>
          </a:r>
        </a:p>
      </dgm:t>
    </dgm:pt>
    <dgm:pt modelId="{8B9CC4FB-9D2D-4830-A7B1-87090858F1C3}" type="parTrans" cxnId="{87F8D3F9-6255-4D09-A8FF-F3AD1F190F0E}">
      <dgm:prSet/>
      <dgm:spPr/>
      <dgm:t>
        <a:bodyPr/>
        <a:lstStyle/>
        <a:p>
          <a:endParaRPr lang="en-IN"/>
        </a:p>
      </dgm:t>
    </dgm:pt>
    <dgm:pt modelId="{522539FB-6335-4796-ACC3-EF6C068199C1}" type="sibTrans" cxnId="{87F8D3F9-6255-4D09-A8FF-F3AD1F190F0E}">
      <dgm:prSet/>
      <dgm:spPr/>
      <dgm:t>
        <a:bodyPr/>
        <a:lstStyle/>
        <a:p>
          <a:endParaRPr lang="en-IN"/>
        </a:p>
      </dgm:t>
    </dgm:pt>
    <dgm:pt modelId="{89C83ECF-3360-43A8-9783-63F449CEC6CD}">
      <dgm:prSet phldrT="[Text]"/>
      <dgm:spPr/>
      <dgm:t>
        <a:bodyPr/>
        <a:lstStyle/>
        <a:p>
          <a:r>
            <a:rPr lang="en-IN" dirty="0"/>
            <a:t>Form 3CEAE</a:t>
          </a:r>
        </a:p>
      </dgm:t>
    </dgm:pt>
    <dgm:pt modelId="{28E59C99-CB54-44AC-8C8B-147D38D0DAC3}" type="parTrans" cxnId="{CA97123F-5A92-4B09-BF37-0133E0CE856D}">
      <dgm:prSet/>
      <dgm:spPr/>
      <dgm:t>
        <a:bodyPr/>
        <a:lstStyle/>
        <a:p>
          <a:endParaRPr lang="en-IN"/>
        </a:p>
      </dgm:t>
    </dgm:pt>
    <dgm:pt modelId="{FB309B92-0AFF-4A46-A83C-C38DC92301E4}" type="sibTrans" cxnId="{CA97123F-5A92-4B09-BF37-0133E0CE856D}">
      <dgm:prSet/>
      <dgm:spPr/>
      <dgm:t>
        <a:bodyPr/>
        <a:lstStyle/>
        <a:p>
          <a:endParaRPr lang="en-IN"/>
        </a:p>
      </dgm:t>
    </dgm:pt>
    <dgm:pt modelId="{49A3C1AC-9DD3-4042-B69D-4A31B42D2768}">
      <dgm:prSet phldrT="[Text]"/>
      <dgm:spPr>
        <a:solidFill>
          <a:schemeClr val="accent1"/>
        </a:solidFill>
        <a:effectLst>
          <a:innerShdw blurRad="63500" dist="50800" dir="13500000">
            <a:schemeClr val="accent5">
              <a:lumMod val="60000"/>
              <a:lumOff val="40000"/>
              <a:alpha val="50000"/>
            </a:schemeClr>
          </a:innerShdw>
        </a:effectLst>
      </dgm:spPr>
      <dgm:t>
        <a:bodyPr/>
        <a:lstStyle/>
        <a:p>
          <a:r>
            <a:rPr lang="en-IN" b="0" baseline="0" dirty="0">
              <a:solidFill>
                <a:schemeClr val="bg1"/>
              </a:solidFill>
            </a:rPr>
            <a:t>Form 3CEAA</a:t>
          </a:r>
        </a:p>
      </dgm:t>
    </dgm:pt>
    <dgm:pt modelId="{38A7C502-1AD8-47D9-8273-DEDF8BC2DABC}" type="sibTrans" cxnId="{CD6A569E-65B2-48F4-ABF9-E39618AF9477}">
      <dgm:prSet/>
      <dgm:spPr/>
      <dgm:t>
        <a:bodyPr/>
        <a:lstStyle/>
        <a:p>
          <a:endParaRPr lang="en-IN"/>
        </a:p>
      </dgm:t>
    </dgm:pt>
    <dgm:pt modelId="{86754290-46B1-4DA6-A62B-37B7558D5AF0}" type="parTrans" cxnId="{CD6A569E-65B2-48F4-ABF9-E39618AF9477}">
      <dgm:prSet/>
      <dgm:spPr/>
      <dgm:t>
        <a:bodyPr/>
        <a:lstStyle/>
        <a:p>
          <a:endParaRPr lang="en-IN"/>
        </a:p>
      </dgm:t>
    </dgm:pt>
    <dgm:pt modelId="{92652540-E651-4B29-84C2-5C4A10FB06B6}" type="pres">
      <dgm:prSet presAssocID="{76865E64-A59B-4183-B0D6-3893F5EAF7C0}" presName="diagram" presStyleCnt="0">
        <dgm:presLayoutVars>
          <dgm:dir/>
          <dgm:resizeHandles val="exact"/>
        </dgm:presLayoutVars>
      </dgm:prSet>
      <dgm:spPr/>
    </dgm:pt>
    <dgm:pt modelId="{B8B5031E-4D2F-4F04-93EF-38C054C8EE92}" type="pres">
      <dgm:prSet presAssocID="{49A3C1AC-9DD3-4042-B69D-4A31B42D2768}" presName="node" presStyleLbl="node1" presStyleIdx="0" presStyleCnt="5">
        <dgm:presLayoutVars>
          <dgm:bulletEnabled val="1"/>
        </dgm:presLayoutVars>
      </dgm:prSet>
      <dgm:spPr/>
    </dgm:pt>
    <dgm:pt modelId="{FFEBB1E6-F438-48A4-8FAE-2C68223DA589}" type="pres">
      <dgm:prSet presAssocID="{38A7C502-1AD8-47D9-8273-DEDF8BC2DABC}" presName="sibTrans" presStyleCnt="0"/>
      <dgm:spPr/>
    </dgm:pt>
    <dgm:pt modelId="{A2D13881-DAFC-42E0-A16D-6FA0900A7047}" type="pres">
      <dgm:prSet presAssocID="{3F4B54F3-3508-4703-AA8F-9EF14278BF72}" presName="node" presStyleLbl="node1" presStyleIdx="1" presStyleCnt="5">
        <dgm:presLayoutVars>
          <dgm:bulletEnabled val="1"/>
        </dgm:presLayoutVars>
      </dgm:prSet>
      <dgm:spPr/>
    </dgm:pt>
    <dgm:pt modelId="{39DBEA8C-90FB-404F-B3A9-A54DBC01F151}" type="pres">
      <dgm:prSet presAssocID="{6BD398F2-27D9-4502-8F65-0FBF5C27F2C1}" presName="sibTrans" presStyleCnt="0"/>
      <dgm:spPr/>
    </dgm:pt>
    <dgm:pt modelId="{FB26E781-629F-4991-9720-796B7B9006F1}" type="pres">
      <dgm:prSet presAssocID="{E3527728-96A6-4384-9E7A-88BC15C8E5A2}" presName="node" presStyleLbl="node1" presStyleIdx="2" presStyleCnt="5">
        <dgm:presLayoutVars>
          <dgm:bulletEnabled val="1"/>
        </dgm:presLayoutVars>
      </dgm:prSet>
      <dgm:spPr/>
    </dgm:pt>
    <dgm:pt modelId="{16A52408-2CCD-4162-BDC1-536DCA42D7D9}" type="pres">
      <dgm:prSet presAssocID="{86CCD90C-DFDB-4A99-BD4E-C189E289EDC6}" presName="sibTrans" presStyleCnt="0"/>
      <dgm:spPr/>
    </dgm:pt>
    <dgm:pt modelId="{5CAE8DE9-2B64-4B67-9A37-DB47D25B82D1}" type="pres">
      <dgm:prSet presAssocID="{B8EC7475-6EA1-4DFB-8FC9-E43D68839137}" presName="node" presStyleLbl="node1" presStyleIdx="3" presStyleCnt="5">
        <dgm:presLayoutVars>
          <dgm:bulletEnabled val="1"/>
        </dgm:presLayoutVars>
      </dgm:prSet>
      <dgm:spPr/>
    </dgm:pt>
    <dgm:pt modelId="{C631734C-D3B2-4470-8056-D9EB5B8FE83D}" type="pres">
      <dgm:prSet presAssocID="{522539FB-6335-4796-ACC3-EF6C068199C1}" presName="sibTrans" presStyleCnt="0"/>
      <dgm:spPr/>
    </dgm:pt>
    <dgm:pt modelId="{51E55049-581B-41BE-B537-49A97C96FED2}" type="pres">
      <dgm:prSet presAssocID="{89C83ECF-3360-43A8-9783-63F449CEC6CD}" presName="node" presStyleLbl="node1" presStyleIdx="4" presStyleCnt="5">
        <dgm:presLayoutVars>
          <dgm:bulletEnabled val="1"/>
        </dgm:presLayoutVars>
      </dgm:prSet>
      <dgm:spPr/>
    </dgm:pt>
  </dgm:ptLst>
  <dgm:cxnLst>
    <dgm:cxn modelId="{C16D1420-B9FF-45C4-9191-35070203958B}" type="presOf" srcId="{76865E64-A59B-4183-B0D6-3893F5EAF7C0}" destId="{92652540-E651-4B29-84C2-5C4A10FB06B6}" srcOrd="0" destOrd="0" presId="urn:microsoft.com/office/officeart/2005/8/layout/default"/>
    <dgm:cxn modelId="{2AE3EB30-923B-4DFE-967E-65855986B2CD}" type="presOf" srcId="{3F4B54F3-3508-4703-AA8F-9EF14278BF72}" destId="{A2D13881-DAFC-42E0-A16D-6FA0900A7047}" srcOrd="0" destOrd="0" presId="urn:microsoft.com/office/officeart/2005/8/layout/default"/>
    <dgm:cxn modelId="{1C6F623C-8057-49E4-8378-C18C26B068DB}" srcId="{76865E64-A59B-4183-B0D6-3893F5EAF7C0}" destId="{E3527728-96A6-4384-9E7A-88BC15C8E5A2}" srcOrd="2" destOrd="0" parTransId="{C282AEBA-D6EF-4A22-AEBF-8C84B697AB00}" sibTransId="{86CCD90C-DFDB-4A99-BD4E-C189E289EDC6}"/>
    <dgm:cxn modelId="{AD93E33E-33E3-422E-B5B9-37C28FE7B92E}" type="presOf" srcId="{49A3C1AC-9DD3-4042-B69D-4A31B42D2768}" destId="{B8B5031E-4D2F-4F04-93EF-38C054C8EE92}" srcOrd="0" destOrd="0" presId="urn:microsoft.com/office/officeart/2005/8/layout/default"/>
    <dgm:cxn modelId="{CA97123F-5A92-4B09-BF37-0133E0CE856D}" srcId="{76865E64-A59B-4183-B0D6-3893F5EAF7C0}" destId="{89C83ECF-3360-43A8-9783-63F449CEC6CD}" srcOrd="4" destOrd="0" parTransId="{28E59C99-CB54-44AC-8C8B-147D38D0DAC3}" sibTransId="{FB309B92-0AFF-4A46-A83C-C38DC92301E4}"/>
    <dgm:cxn modelId="{2DCCCB8E-1339-4490-8BC2-BD417039FA9F}" type="presOf" srcId="{B8EC7475-6EA1-4DFB-8FC9-E43D68839137}" destId="{5CAE8DE9-2B64-4B67-9A37-DB47D25B82D1}" srcOrd="0" destOrd="0" presId="urn:microsoft.com/office/officeart/2005/8/layout/default"/>
    <dgm:cxn modelId="{0A34AF9B-E00F-4C4E-8A41-7D896B3BC2D6}" type="presOf" srcId="{E3527728-96A6-4384-9E7A-88BC15C8E5A2}" destId="{FB26E781-629F-4991-9720-796B7B9006F1}" srcOrd="0" destOrd="0" presId="urn:microsoft.com/office/officeart/2005/8/layout/default"/>
    <dgm:cxn modelId="{CD6A569E-65B2-48F4-ABF9-E39618AF9477}" srcId="{76865E64-A59B-4183-B0D6-3893F5EAF7C0}" destId="{49A3C1AC-9DD3-4042-B69D-4A31B42D2768}" srcOrd="0" destOrd="0" parTransId="{86754290-46B1-4DA6-A62B-37B7558D5AF0}" sibTransId="{38A7C502-1AD8-47D9-8273-DEDF8BC2DABC}"/>
    <dgm:cxn modelId="{81A570BB-5E27-4348-AD52-8CA792818231}" type="presOf" srcId="{89C83ECF-3360-43A8-9783-63F449CEC6CD}" destId="{51E55049-581B-41BE-B537-49A97C96FED2}" srcOrd="0" destOrd="0" presId="urn:microsoft.com/office/officeart/2005/8/layout/default"/>
    <dgm:cxn modelId="{239DC5E7-42BC-4B3E-B0E5-50A8C21CB3C5}" srcId="{76865E64-A59B-4183-B0D6-3893F5EAF7C0}" destId="{3F4B54F3-3508-4703-AA8F-9EF14278BF72}" srcOrd="1" destOrd="0" parTransId="{74011581-B3F3-4AE6-A9C8-00564B4939DD}" sibTransId="{6BD398F2-27D9-4502-8F65-0FBF5C27F2C1}"/>
    <dgm:cxn modelId="{87F8D3F9-6255-4D09-A8FF-F3AD1F190F0E}" srcId="{76865E64-A59B-4183-B0D6-3893F5EAF7C0}" destId="{B8EC7475-6EA1-4DFB-8FC9-E43D68839137}" srcOrd="3" destOrd="0" parTransId="{8B9CC4FB-9D2D-4830-A7B1-87090858F1C3}" sibTransId="{522539FB-6335-4796-ACC3-EF6C068199C1}"/>
    <dgm:cxn modelId="{BCCDDB0B-F51C-433C-89DE-3DF72BECB6F7}" type="presParOf" srcId="{92652540-E651-4B29-84C2-5C4A10FB06B6}" destId="{B8B5031E-4D2F-4F04-93EF-38C054C8EE92}" srcOrd="0" destOrd="0" presId="urn:microsoft.com/office/officeart/2005/8/layout/default"/>
    <dgm:cxn modelId="{4609745D-45BD-4C4A-A355-3FAB07CD1434}" type="presParOf" srcId="{92652540-E651-4B29-84C2-5C4A10FB06B6}" destId="{FFEBB1E6-F438-48A4-8FAE-2C68223DA589}" srcOrd="1" destOrd="0" presId="urn:microsoft.com/office/officeart/2005/8/layout/default"/>
    <dgm:cxn modelId="{F4EBE365-08D1-4C51-9B06-D48F8D9E5537}" type="presParOf" srcId="{92652540-E651-4B29-84C2-5C4A10FB06B6}" destId="{A2D13881-DAFC-42E0-A16D-6FA0900A7047}" srcOrd="2" destOrd="0" presId="urn:microsoft.com/office/officeart/2005/8/layout/default"/>
    <dgm:cxn modelId="{B2B9B916-DA32-4727-95EE-C3D6C4D986A9}" type="presParOf" srcId="{92652540-E651-4B29-84C2-5C4A10FB06B6}" destId="{39DBEA8C-90FB-404F-B3A9-A54DBC01F151}" srcOrd="3" destOrd="0" presId="urn:microsoft.com/office/officeart/2005/8/layout/default"/>
    <dgm:cxn modelId="{D3C42364-DE10-473C-823D-77601872460F}" type="presParOf" srcId="{92652540-E651-4B29-84C2-5C4A10FB06B6}" destId="{FB26E781-629F-4991-9720-796B7B9006F1}" srcOrd="4" destOrd="0" presId="urn:microsoft.com/office/officeart/2005/8/layout/default"/>
    <dgm:cxn modelId="{769AB7FA-1823-43C8-B91F-BC8AE9ED5F42}" type="presParOf" srcId="{92652540-E651-4B29-84C2-5C4A10FB06B6}" destId="{16A52408-2CCD-4162-BDC1-536DCA42D7D9}" srcOrd="5" destOrd="0" presId="urn:microsoft.com/office/officeart/2005/8/layout/default"/>
    <dgm:cxn modelId="{4314A223-2861-4900-83A9-2F9F219760C3}" type="presParOf" srcId="{92652540-E651-4B29-84C2-5C4A10FB06B6}" destId="{5CAE8DE9-2B64-4B67-9A37-DB47D25B82D1}" srcOrd="6" destOrd="0" presId="urn:microsoft.com/office/officeart/2005/8/layout/default"/>
    <dgm:cxn modelId="{EA51A17C-0A9B-459C-8831-8DF32E1EDD44}" type="presParOf" srcId="{92652540-E651-4B29-84C2-5C4A10FB06B6}" destId="{C631734C-D3B2-4470-8056-D9EB5B8FE83D}" srcOrd="7" destOrd="0" presId="urn:microsoft.com/office/officeart/2005/8/layout/default"/>
    <dgm:cxn modelId="{11F19315-5A07-456F-9C0C-19B129793F8B}" type="presParOf" srcId="{92652540-E651-4B29-84C2-5C4A10FB06B6}" destId="{51E55049-581B-41BE-B537-49A97C96FED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865E64-A59B-4183-B0D6-3893F5EAF7C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3F4B54F3-3508-4703-AA8F-9EF14278BF72}">
      <dgm:prSet phldrT="[Text]"/>
      <dgm:spPr>
        <a:solidFill>
          <a:schemeClr val="accent1"/>
        </a:solidFill>
      </dgm:spPr>
      <dgm:t>
        <a:bodyPr/>
        <a:lstStyle/>
        <a:p>
          <a:r>
            <a:rPr lang="en-IN" b="1" dirty="0">
              <a:solidFill>
                <a:schemeClr val="bg1"/>
              </a:solidFill>
            </a:rPr>
            <a:t>Form 3CEAB</a:t>
          </a:r>
        </a:p>
      </dgm:t>
    </dgm:pt>
    <dgm:pt modelId="{74011581-B3F3-4AE6-A9C8-00564B4939DD}" type="parTrans" cxnId="{239DC5E7-42BC-4B3E-B0E5-50A8C21CB3C5}">
      <dgm:prSet/>
      <dgm:spPr/>
      <dgm:t>
        <a:bodyPr/>
        <a:lstStyle/>
        <a:p>
          <a:endParaRPr lang="en-IN"/>
        </a:p>
      </dgm:t>
    </dgm:pt>
    <dgm:pt modelId="{6BD398F2-27D9-4502-8F65-0FBF5C27F2C1}" type="sibTrans" cxnId="{239DC5E7-42BC-4B3E-B0E5-50A8C21CB3C5}">
      <dgm:prSet/>
      <dgm:spPr/>
      <dgm:t>
        <a:bodyPr/>
        <a:lstStyle/>
        <a:p>
          <a:endParaRPr lang="en-IN"/>
        </a:p>
      </dgm:t>
    </dgm:pt>
    <dgm:pt modelId="{E3527728-96A6-4384-9E7A-88BC15C8E5A2}">
      <dgm:prSet phldrT="[Text]"/>
      <dgm:spPr>
        <a:solidFill>
          <a:schemeClr val="accent1"/>
        </a:solidFill>
      </dgm:spPr>
      <dgm:t>
        <a:bodyPr/>
        <a:lstStyle/>
        <a:p>
          <a:r>
            <a:rPr lang="en-IN" b="1" dirty="0"/>
            <a:t>Form 3CEAC</a:t>
          </a:r>
        </a:p>
      </dgm:t>
    </dgm:pt>
    <dgm:pt modelId="{C282AEBA-D6EF-4A22-AEBF-8C84B697AB00}" type="parTrans" cxnId="{1C6F623C-8057-49E4-8378-C18C26B068DB}">
      <dgm:prSet/>
      <dgm:spPr/>
      <dgm:t>
        <a:bodyPr/>
        <a:lstStyle/>
        <a:p>
          <a:endParaRPr lang="en-IN"/>
        </a:p>
      </dgm:t>
    </dgm:pt>
    <dgm:pt modelId="{86CCD90C-DFDB-4A99-BD4E-C189E289EDC6}" type="sibTrans" cxnId="{1C6F623C-8057-49E4-8378-C18C26B068DB}">
      <dgm:prSet/>
      <dgm:spPr/>
      <dgm:t>
        <a:bodyPr/>
        <a:lstStyle/>
        <a:p>
          <a:endParaRPr lang="en-IN"/>
        </a:p>
      </dgm:t>
    </dgm:pt>
    <dgm:pt modelId="{B8EC7475-6EA1-4DFB-8FC9-E43D68839137}">
      <dgm:prSet phldrT="[Text]"/>
      <dgm:spPr>
        <a:solidFill>
          <a:schemeClr val="accent1"/>
        </a:solidFill>
      </dgm:spPr>
      <dgm:t>
        <a:bodyPr/>
        <a:lstStyle/>
        <a:p>
          <a:r>
            <a:rPr lang="en-IN" b="1" dirty="0"/>
            <a:t>Form 3CEAD</a:t>
          </a:r>
        </a:p>
      </dgm:t>
    </dgm:pt>
    <dgm:pt modelId="{8B9CC4FB-9D2D-4830-A7B1-87090858F1C3}" type="parTrans" cxnId="{87F8D3F9-6255-4D09-A8FF-F3AD1F190F0E}">
      <dgm:prSet/>
      <dgm:spPr/>
      <dgm:t>
        <a:bodyPr/>
        <a:lstStyle/>
        <a:p>
          <a:endParaRPr lang="en-IN"/>
        </a:p>
      </dgm:t>
    </dgm:pt>
    <dgm:pt modelId="{522539FB-6335-4796-ACC3-EF6C068199C1}" type="sibTrans" cxnId="{87F8D3F9-6255-4D09-A8FF-F3AD1F190F0E}">
      <dgm:prSet/>
      <dgm:spPr/>
      <dgm:t>
        <a:bodyPr/>
        <a:lstStyle/>
        <a:p>
          <a:endParaRPr lang="en-IN"/>
        </a:p>
      </dgm:t>
    </dgm:pt>
    <dgm:pt modelId="{89C83ECF-3360-43A8-9783-63F449CEC6CD}">
      <dgm:prSet phldrT="[Text]"/>
      <dgm:spPr>
        <a:solidFill>
          <a:srgbClr val="002060"/>
        </a:solidFill>
      </dgm:spPr>
      <dgm:t>
        <a:bodyPr/>
        <a:lstStyle/>
        <a:p>
          <a:r>
            <a:rPr lang="en-IN" b="1" dirty="0"/>
            <a:t>Form 3CEAE</a:t>
          </a:r>
        </a:p>
      </dgm:t>
    </dgm:pt>
    <dgm:pt modelId="{28E59C99-CB54-44AC-8C8B-147D38D0DAC3}" type="parTrans" cxnId="{CA97123F-5A92-4B09-BF37-0133E0CE856D}">
      <dgm:prSet/>
      <dgm:spPr/>
      <dgm:t>
        <a:bodyPr/>
        <a:lstStyle/>
        <a:p>
          <a:endParaRPr lang="en-IN"/>
        </a:p>
      </dgm:t>
    </dgm:pt>
    <dgm:pt modelId="{FB309B92-0AFF-4A46-A83C-C38DC92301E4}" type="sibTrans" cxnId="{CA97123F-5A92-4B09-BF37-0133E0CE856D}">
      <dgm:prSet/>
      <dgm:spPr/>
      <dgm:t>
        <a:bodyPr/>
        <a:lstStyle/>
        <a:p>
          <a:endParaRPr lang="en-IN"/>
        </a:p>
      </dgm:t>
    </dgm:pt>
    <dgm:pt modelId="{49A3C1AC-9DD3-4042-B69D-4A31B42D2768}">
      <dgm:prSet phldrT="[Text]"/>
      <dgm:spPr>
        <a:solidFill>
          <a:schemeClr val="accent1"/>
        </a:solidFill>
        <a:effectLst>
          <a:innerShdw blurRad="63500" dist="50800" dir="13500000">
            <a:schemeClr val="accent5">
              <a:lumMod val="60000"/>
              <a:lumOff val="40000"/>
              <a:alpha val="50000"/>
            </a:schemeClr>
          </a:innerShdw>
        </a:effectLst>
      </dgm:spPr>
      <dgm:t>
        <a:bodyPr/>
        <a:lstStyle/>
        <a:p>
          <a:r>
            <a:rPr lang="en-IN" b="0" baseline="0" dirty="0">
              <a:solidFill>
                <a:schemeClr val="bg1"/>
              </a:solidFill>
            </a:rPr>
            <a:t>Form 3CEAA</a:t>
          </a:r>
        </a:p>
      </dgm:t>
    </dgm:pt>
    <dgm:pt modelId="{38A7C502-1AD8-47D9-8273-DEDF8BC2DABC}" type="sibTrans" cxnId="{CD6A569E-65B2-48F4-ABF9-E39618AF9477}">
      <dgm:prSet/>
      <dgm:spPr/>
      <dgm:t>
        <a:bodyPr/>
        <a:lstStyle/>
        <a:p>
          <a:endParaRPr lang="en-IN"/>
        </a:p>
      </dgm:t>
    </dgm:pt>
    <dgm:pt modelId="{86754290-46B1-4DA6-A62B-37B7558D5AF0}" type="parTrans" cxnId="{CD6A569E-65B2-48F4-ABF9-E39618AF9477}">
      <dgm:prSet/>
      <dgm:spPr/>
      <dgm:t>
        <a:bodyPr/>
        <a:lstStyle/>
        <a:p>
          <a:endParaRPr lang="en-IN"/>
        </a:p>
      </dgm:t>
    </dgm:pt>
    <dgm:pt modelId="{92652540-E651-4B29-84C2-5C4A10FB06B6}" type="pres">
      <dgm:prSet presAssocID="{76865E64-A59B-4183-B0D6-3893F5EAF7C0}" presName="diagram" presStyleCnt="0">
        <dgm:presLayoutVars>
          <dgm:dir/>
          <dgm:resizeHandles val="exact"/>
        </dgm:presLayoutVars>
      </dgm:prSet>
      <dgm:spPr/>
    </dgm:pt>
    <dgm:pt modelId="{B8B5031E-4D2F-4F04-93EF-38C054C8EE92}" type="pres">
      <dgm:prSet presAssocID="{49A3C1AC-9DD3-4042-B69D-4A31B42D2768}" presName="node" presStyleLbl="node1" presStyleIdx="0" presStyleCnt="5">
        <dgm:presLayoutVars>
          <dgm:bulletEnabled val="1"/>
        </dgm:presLayoutVars>
      </dgm:prSet>
      <dgm:spPr/>
    </dgm:pt>
    <dgm:pt modelId="{FFEBB1E6-F438-48A4-8FAE-2C68223DA589}" type="pres">
      <dgm:prSet presAssocID="{38A7C502-1AD8-47D9-8273-DEDF8BC2DABC}" presName="sibTrans" presStyleCnt="0"/>
      <dgm:spPr/>
    </dgm:pt>
    <dgm:pt modelId="{A2D13881-DAFC-42E0-A16D-6FA0900A7047}" type="pres">
      <dgm:prSet presAssocID="{3F4B54F3-3508-4703-AA8F-9EF14278BF72}" presName="node" presStyleLbl="node1" presStyleIdx="1" presStyleCnt="5">
        <dgm:presLayoutVars>
          <dgm:bulletEnabled val="1"/>
        </dgm:presLayoutVars>
      </dgm:prSet>
      <dgm:spPr/>
    </dgm:pt>
    <dgm:pt modelId="{39DBEA8C-90FB-404F-B3A9-A54DBC01F151}" type="pres">
      <dgm:prSet presAssocID="{6BD398F2-27D9-4502-8F65-0FBF5C27F2C1}" presName="sibTrans" presStyleCnt="0"/>
      <dgm:spPr/>
    </dgm:pt>
    <dgm:pt modelId="{FB26E781-629F-4991-9720-796B7B9006F1}" type="pres">
      <dgm:prSet presAssocID="{E3527728-96A6-4384-9E7A-88BC15C8E5A2}" presName="node" presStyleLbl="node1" presStyleIdx="2" presStyleCnt="5">
        <dgm:presLayoutVars>
          <dgm:bulletEnabled val="1"/>
        </dgm:presLayoutVars>
      </dgm:prSet>
      <dgm:spPr/>
    </dgm:pt>
    <dgm:pt modelId="{16A52408-2CCD-4162-BDC1-536DCA42D7D9}" type="pres">
      <dgm:prSet presAssocID="{86CCD90C-DFDB-4A99-BD4E-C189E289EDC6}" presName="sibTrans" presStyleCnt="0"/>
      <dgm:spPr/>
    </dgm:pt>
    <dgm:pt modelId="{5CAE8DE9-2B64-4B67-9A37-DB47D25B82D1}" type="pres">
      <dgm:prSet presAssocID="{B8EC7475-6EA1-4DFB-8FC9-E43D68839137}" presName="node" presStyleLbl="node1" presStyleIdx="3" presStyleCnt="5">
        <dgm:presLayoutVars>
          <dgm:bulletEnabled val="1"/>
        </dgm:presLayoutVars>
      </dgm:prSet>
      <dgm:spPr/>
    </dgm:pt>
    <dgm:pt modelId="{C631734C-D3B2-4470-8056-D9EB5B8FE83D}" type="pres">
      <dgm:prSet presAssocID="{522539FB-6335-4796-ACC3-EF6C068199C1}" presName="sibTrans" presStyleCnt="0"/>
      <dgm:spPr/>
    </dgm:pt>
    <dgm:pt modelId="{51E55049-581B-41BE-B537-49A97C96FED2}" type="pres">
      <dgm:prSet presAssocID="{89C83ECF-3360-43A8-9783-63F449CEC6CD}" presName="node" presStyleLbl="node1" presStyleIdx="4" presStyleCnt="5">
        <dgm:presLayoutVars>
          <dgm:bulletEnabled val="1"/>
        </dgm:presLayoutVars>
      </dgm:prSet>
      <dgm:spPr/>
    </dgm:pt>
  </dgm:ptLst>
  <dgm:cxnLst>
    <dgm:cxn modelId="{C16D1420-B9FF-45C4-9191-35070203958B}" type="presOf" srcId="{76865E64-A59B-4183-B0D6-3893F5EAF7C0}" destId="{92652540-E651-4B29-84C2-5C4A10FB06B6}" srcOrd="0" destOrd="0" presId="urn:microsoft.com/office/officeart/2005/8/layout/default"/>
    <dgm:cxn modelId="{2AE3EB30-923B-4DFE-967E-65855986B2CD}" type="presOf" srcId="{3F4B54F3-3508-4703-AA8F-9EF14278BF72}" destId="{A2D13881-DAFC-42E0-A16D-6FA0900A7047}" srcOrd="0" destOrd="0" presId="urn:microsoft.com/office/officeart/2005/8/layout/default"/>
    <dgm:cxn modelId="{1C6F623C-8057-49E4-8378-C18C26B068DB}" srcId="{76865E64-A59B-4183-B0D6-3893F5EAF7C0}" destId="{E3527728-96A6-4384-9E7A-88BC15C8E5A2}" srcOrd="2" destOrd="0" parTransId="{C282AEBA-D6EF-4A22-AEBF-8C84B697AB00}" sibTransId="{86CCD90C-DFDB-4A99-BD4E-C189E289EDC6}"/>
    <dgm:cxn modelId="{AD93E33E-33E3-422E-B5B9-37C28FE7B92E}" type="presOf" srcId="{49A3C1AC-9DD3-4042-B69D-4A31B42D2768}" destId="{B8B5031E-4D2F-4F04-93EF-38C054C8EE92}" srcOrd="0" destOrd="0" presId="urn:microsoft.com/office/officeart/2005/8/layout/default"/>
    <dgm:cxn modelId="{CA97123F-5A92-4B09-BF37-0133E0CE856D}" srcId="{76865E64-A59B-4183-B0D6-3893F5EAF7C0}" destId="{89C83ECF-3360-43A8-9783-63F449CEC6CD}" srcOrd="4" destOrd="0" parTransId="{28E59C99-CB54-44AC-8C8B-147D38D0DAC3}" sibTransId="{FB309B92-0AFF-4A46-A83C-C38DC92301E4}"/>
    <dgm:cxn modelId="{2DCCCB8E-1339-4490-8BC2-BD417039FA9F}" type="presOf" srcId="{B8EC7475-6EA1-4DFB-8FC9-E43D68839137}" destId="{5CAE8DE9-2B64-4B67-9A37-DB47D25B82D1}" srcOrd="0" destOrd="0" presId="urn:microsoft.com/office/officeart/2005/8/layout/default"/>
    <dgm:cxn modelId="{0A34AF9B-E00F-4C4E-8A41-7D896B3BC2D6}" type="presOf" srcId="{E3527728-96A6-4384-9E7A-88BC15C8E5A2}" destId="{FB26E781-629F-4991-9720-796B7B9006F1}" srcOrd="0" destOrd="0" presId="urn:microsoft.com/office/officeart/2005/8/layout/default"/>
    <dgm:cxn modelId="{CD6A569E-65B2-48F4-ABF9-E39618AF9477}" srcId="{76865E64-A59B-4183-B0D6-3893F5EAF7C0}" destId="{49A3C1AC-9DD3-4042-B69D-4A31B42D2768}" srcOrd="0" destOrd="0" parTransId="{86754290-46B1-4DA6-A62B-37B7558D5AF0}" sibTransId="{38A7C502-1AD8-47D9-8273-DEDF8BC2DABC}"/>
    <dgm:cxn modelId="{81A570BB-5E27-4348-AD52-8CA792818231}" type="presOf" srcId="{89C83ECF-3360-43A8-9783-63F449CEC6CD}" destId="{51E55049-581B-41BE-B537-49A97C96FED2}" srcOrd="0" destOrd="0" presId="urn:microsoft.com/office/officeart/2005/8/layout/default"/>
    <dgm:cxn modelId="{239DC5E7-42BC-4B3E-B0E5-50A8C21CB3C5}" srcId="{76865E64-A59B-4183-B0D6-3893F5EAF7C0}" destId="{3F4B54F3-3508-4703-AA8F-9EF14278BF72}" srcOrd="1" destOrd="0" parTransId="{74011581-B3F3-4AE6-A9C8-00564B4939DD}" sibTransId="{6BD398F2-27D9-4502-8F65-0FBF5C27F2C1}"/>
    <dgm:cxn modelId="{87F8D3F9-6255-4D09-A8FF-F3AD1F190F0E}" srcId="{76865E64-A59B-4183-B0D6-3893F5EAF7C0}" destId="{B8EC7475-6EA1-4DFB-8FC9-E43D68839137}" srcOrd="3" destOrd="0" parTransId="{8B9CC4FB-9D2D-4830-A7B1-87090858F1C3}" sibTransId="{522539FB-6335-4796-ACC3-EF6C068199C1}"/>
    <dgm:cxn modelId="{BCCDDB0B-F51C-433C-89DE-3DF72BECB6F7}" type="presParOf" srcId="{92652540-E651-4B29-84C2-5C4A10FB06B6}" destId="{B8B5031E-4D2F-4F04-93EF-38C054C8EE92}" srcOrd="0" destOrd="0" presId="urn:microsoft.com/office/officeart/2005/8/layout/default"/>
    <dgm:cxn modelId="{4609745D-45BD-4C4A-A355-3FAB07CD1434}" type="presParOf" srcId="{92652540-E651-4B29-84C2-5C4A10FB06B6}" destId="{FFEBB1E6-F438-48A4-8FAE-2C68223DA589}" srcOrd="1" destOrd="0" presId="urn:microsoft.com/office/officeart/2005/8/layout/default"/>
    <dgm:cxn modelId="{F4EBE365-08D1-4C51-9B06-D48F8D9E5537}" type="presParOf" srcId="{92652540-E651-4B29-84C2-5C4A10FB06B6}" destId="{A2D13881-DAFC-42E0-A16D-6FA0900A7047}" srcOrd="2" destOrd="0" presId="urn:microsoft.com/office/officeart/2005/8/layout/default"/>
    <dgm:cxn modelId="{B2B9B916-DA32-4727-95EE-C3D6C4D986A9}" type="presParOf" srcId="{92652540-E651-4B29-84C2-5C4A10FB06B6}" destId="{39DBEA8C-90FB-404F-B3A9-A54DBC01F151}" srcOrd="3" destOrd="0" presId="urn:microsoft.com/office/officeart/2005/8/layout/default"/>
    <dgm:cxn modelId="{D3C42364-DE10-473C-823D-77601872460F}" type="presParOf" srcId="{92652540-E651-4B29-84C2-5C4A10FB06B6}" destId="{FB26E781-629F-4991-9720-796B7B9006F1}" srcOrd="4" destOrd="0" presId="urn:microsoft.com/office/officeart/2005/8/layout/default"/>
    <dgm:cxn modelId="{769AB7FA-1823-43C8-B91F-BC8AE9ED5F42}" type="presParOf" srcId="{92652540-E651-4B29-84C2-5C4A10FB06B6}" destId="{16A52408-2CCD-4162-BDC1-536DCA42D7D9}" srcOrd="5" destOrd="0" presId="urn:microsoft.com/office/officeart/2005/8/layout/default"/>
    <dgm:cxn modelId="{4314A223-2861-4900-83A9-2F9F219760C3}" type="presParOf" srcId="{92652540-E651-4B29-84C2-5C4A10FB06B6}" destId="{5CAE8DE9-2B64-4B67-9A37-DB47D25B82D1}" srcOrd="6" destOrd="0" presId="urn:microsoft.com/office/officeart/2005/8/layout/default"/>
    <dgm:cxn modelId="{EA51A17C-0A9B-459C-8831-8DF32E1EDD44}" type="presParOf" srcId="{92652540-E651-4B29-84C2-5C4A10FB06B6}" destId="{C631734C-D3B2-4470-8056-D9EB5B8FE83D}" srcOrd="7" destOrd="0" presId="urn:microsoft.com/office/officeart/2005/8/layout/default"/>
    <dgm:cxn modelId="{11F19315-5A07-456F-9C0C-19B129793F8B}" type="presParOf" srcId="{92652540-E651-4B29-84C2-5C4A10FB06B6}" destId="{51E55049-581B-41BE-B537-49A97C96FED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5031E-4D2F-4F04-93EF-38C054C8EE92}">
      <dsp:nvSpPr>
        <dsp:cNvPr id="0" name=""/>
        <dsp:cNvSpPr/>
      </dsp:nvSpPr>
      <dsp:spPr>
        <a:xfrm>
          <a:off x="0" y="116909"/>
          <a:ext cx="2805860" cy="1683516"/>
        </a:xfrm>
        <a:prstGeom prst="rect">
          <a:avLst/>
        </a:prstGeom>
        <a:solidFill>
          <a:srgbClr val="002060"/>
        </a:solidFill>
        <a:ln w="19050" cap="rnd" cmpd="sng" algn="ctr">
          <a:solidFill>
            <a:schemeClr val="lt1">
              <a:hueOff val="0"/>
              <a:satOff val="0"/>
              <a:lumOff val="0"/>
              <a:alphaOff val="0"/>
            </a:schemeClr>
          </a:solidFill>
          <a:prstDash val="solid"/>
        </a:ln>
        <a:effectLst>
          <a:innerShdw blurRad="63500" dist="50800" dir="13500000">
            <a:schemeClr val="accent5">
              <a:lumMod val="60000"/>
              <a:lumOff val="40000"/>
              <a:alpha val="50000"/>
            </a:scheme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baseline="0" dirty="0">
              <a:solidFill>
                <a:schemeClr val="bg1"/>
              </a:solidFill>
            </a:rPr>
            <a:t>Form 3CEAA</a:t>
          </a:r>
        </a:p>
      </dsp:txBody>
      <dsp:txXfrm>
        <a:off x="0" y="116909"/>
        <a:ext cx="2805860" cy="1683516"/>
      </dsp:txXfrm>
    </dsp:sp>
    <dsp:sp modelId="{A2D13881-DAFC-42E0-A16D-6FA0900A7047}">
      <dsp:nvSpPr>
        <dsp:cNvPr id="0" name=""/>
        <dsp:cNvSpPr/>
      </dsp:nvSpPr>
      <dsp:spPr>
        <a:xfrm>
          <a:off x="3086446" y="116909"/>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3CEAB</a:t>
          </a:r>
        </a:p>
      </dsp:txBody>
      <dsp:txXfrm>
        <a:off x="3086446" y="116909"/>
        <a:ext cx="2805860" cy="1683516"/>
      </dsp:txXfrm>
    </dsp:sp>
    <dsp:sp modelId="{FB26E781-629F-4991-9720-796B7B9006F1}">
      <dsp:nvSpPr>
        <dsp:cNvPr id="0" name=""/>
        <dsp:cNvSpPr/>
      </dsp:nvSpPr>
      <dsp:spPr>
        <a:xfrm>
          <a:off x="6172892" y="116909"/>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3CEAC</a:t>
          </a:r>
        </a:p>
      </dsp:txBody>
      <dsp:txXfrm>
        <a:off x="6172892" y="116909"/>
        <a:ext cx="2805860" cy="1683516"/>
      </dsp:txXfrm>
    </dsp:sp>
    <dsp:sp modelId="{5CAE8DE9-2B64-4B67-9A37-DB47D25B82D1}">
      <dsp:nvSpPr>
        <dsp:cNvPr id="0" name=""/>
        <dsp:cNvSpPr/>
      </dsp:nvSpPr>
      <dsp:spPr>
        <a:xfrm>
          <a:off x="1543223" y="2081011"/>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3CEAD</a:t>
          </a:r>
        </a:p>
      </dsp:txBody>
      <dsp:txXfrm>
        <a:off x="1543223" y="2081011"/>
        <a:ext cx="2805860" cy="1683516"/>
      </dsp:txXfrm>
    </dsp:sp>
    <dsp:sp modelId="{51E55049-581B-41BE-B537-49A97C96FED2}">
      <dsp:nvSpPr>
        <dsp:cNvPr id="0" name=""/>
        <dsp:cNvSpPr/>
      </dsp:nvSpPr>
      <dsp:spPr>
        <a:xfrm>
          <a:off x="4629669" y="2081011"/>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3CEAE</a:t>
          </a:r>
        </a:p>
      </dsp:txBody>
      <dsp:txXfrm>
        <a:off x="4629669" y="2081011"/>
        <a:ext cx="2805860" cy="16835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5031E-4D2F-4F04-93EF-38C054C8EE92}">
      <dsp:nvSpPr>
        <dsp:cNvPr id="0" name=""/>
        <dsp:cNvSpPr/>
      </dsp:nvSpPr>
      <dsp:spPr>
        <a:xfrm>
          <a:off x="0" y="116909"/>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a:innerShdw blurRad="63500" dist="50800" dir="13500000">
            <a:schemeClr val="accent5">
              <a:lumMod val="60000"/>
              <a:lumOff val="40000"/>
              <a:alpha val="50000"/>
            </a:scheme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0" kern="1200" baseline="0" dirty="0">
              <a:solidFill>
                <a:schemeClr val="bg1"/>
              </a:solidFill>
            </a:rPr>
            <a:t>Form 3CEAA</a:t>
          </a:r>
        </a:p>
      </dsp:txBody>
      <dsp:txXfrm>
        <a:off x="0" y="116909"/>
        <a:ext cx="2805860" cy="1683516"/>
      </dsp:txXfrm>
    </dsp:sp>
    <dsp:sp modelId="{A2D13881-DAFC-42E0-A16D-6FA0900A7047}">
      <dsp:nvSpPr>
        <dsp:cNvPr id="0" name=""/>
        <dsp:cNvSpPr/>
      </dsp:nvSpPr>
      <dsp:spPr>
        <a:xfrm>
          <a:off x="3086446" y="116909"/>
          <a:ext cx="2805860" cy="1683516"/>
        </a:xfrm>
        <a:prstGeom prst="rect">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solidFill>
                <a:schemeClr val="bg1"/>
              </a:solidFill>
            </a:rPr>
            <a:t>Form 3CEAB</a:t>
          </a:r>
        </a:p>
      </dsp:txBody>
      <dsp:txXfrm>
        <a:off x="3086446" y="116909"/>
        <a:ext cx="2805860" cy="1683516"/>
      </dsp:txXfrm>
    </dsp:sp>
    <dsp:sp modelId="{FB26E781-629F-4991-9720-796B7B9006F1}">
      <dsp:nvSpPr>
        <dsp:cNvPr id="0" name=""/>
        <dsp:cNvSpPr/>
      </dsp:nvSpPr>
      <dsp:spPr>
        <a:xfrm>
          <a:off x="6172892" y="116909"/>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3CEAC</a:t>
          </a:r>
        </a:p>
      </dsp:txBody>
      <dsp:txXfrm>
        <a:off x="6172892" y="116909"/>
        <a:ext cx="2805860" cy="1683516"/>
      </dsp:txXfrm>
    </dsp:sp>
    <dsp:sp modelId="{5CAE8DE9-2B64-4B67-9A37-DB47D25B82D1}">
      <dsp:nvSpPr>
        <dsp:cNvPr id="0" name=""/>
        <dsp:cNvSpPr/>
      </dsp:nvSpPr>
      <dsp:spPr>
        <a:xfrm>
          <a:off x="1543223" y="2081011"/>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3CEAD</a:t>
          </a:r>
        </a:p>
      </dsp:txBody>
      <dsp:txXfrm>
        <a:off x="1543223" y="2081011"/>
        <a:ext cx="2805860" cy="1683516"/>
      </dsp:txXfrm>
    </dsp:sp>
    <dsp:sp modelId="{51E55049-581B-41BE-B537-49A97C96FED2}">
      <dsp:nvSpPr>
        <dsp:cNvPr id="0" name=""/>
        <dsp:cNvSpPr/>
      </dsp:nvSpPr>
      <dsp:spPr>
        <a:xfrm>
          <a:off x="4629669" y="2081011"/>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3CEAE</a:t>
          </a:r>
        </a:p>
      </dsp:txBody>
      <dsp:txXfrm>
        <a:off x="4629669" y="2081011"/>
        <a:ext cx="2805860" cy="16835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5031E-4D2F-4F04-93EF-38C054C8EE92}">
      <dsp:nvSpPr>
        <dsp:cNvPr id="0" name=""/>
        <dsp:cNvSpPr/>
      </dsp:nvSpPr>
      <dsp:spPr>
        <a:xfrm>
          <a:off x="0" y="116909"/>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a:innerShdw blurRad="63500" dist="50800" dir="13500000">
            <a:schemeClr val="accent5">
              <a:lumMod val="60000"/>
              <a:lumOff val="40000"/>
              <a:alpha val="50000"/>
            </a:scheme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0" kern="1200" baseline="0" dirty="0">
              <a:solidFill>
                <a:schemeClr val="bg1"/>
              </a:solidFill>
            </a:rPr>
            <a:t>Form 3CEAA</a:t>
          </a:r>
        </a:p>
      </dsp:txBody>
      <dsp:txXfrm>
        <a:off x="0" y="116909"/>
        <a:ext cx="2805860" cy="1683516"/>
      </dsp:txXfrm>
    </dsp:sp>
    <dsp:sp modelId="{A2D13881-DAFC-42E0-A16D-6FA0900A7047}">
      <dsp:nvSpPr>
        <dsp:cNvPr id="0" name=""/>
        <dsp:cNvSpPr/>
      </dsp:nvSpPr>
      <dsp:spPr>
        <a:xfrm>
          <a:off x="3086446" y="116909"/>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solidFill>
                <a:schemeClr val="bg1"/>
              </a:solidFill>
            </a:rPr>
            <a:t>Form 3CEAB</a:t>
          </a:r>
        </a:p>
      </dsp:txBody>
      <dsp:txXfrm>
        <a:off x="3086446" y="116909"/>
        <a:ext cx="2805860" cy="1683516"/>
      </dsp:txXfrm>
    </dsp:sp>
    <dsp:sp modelId="{FB26E781-629F-4991-9720-796B7B9006F1}">
      <dsp:nvSpPr>
        <dsp:cNvPr id="0" name=""/>
        <dsp:cNvSpPr/>
      </dsp:nvSpPr>
      <dsp:spPr>
        <a:xfrm>
          <a:off x="6172892" y="116909"/>
          <a:ext cx="2805860" cy="1683516"/>
        </a:xfrm>
        <a:prstGeom prst="rect">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t>Form 3CEAC</a:t>
          </a:r>
        </a:p>
      </dsp:txBody>
      <dsp:txXfrm>
        <a:off x="6172892" y="116909"/>
        <a:ext cx="2805860" cy="1683516"/>
      </dsp:txXfrm>
    </dsp:sp>
    <dsp:sp modelId="{5CAE8DE9-2B64-4B67-9A37-DB47D25B82D1}">
      <dsp:nvSpPr>
        <dsp:cNvPr id="0" name=""/>
        <dsp:cNvSpPr/>
      </dsp:nvSpPr>
      <dsp:spPr>
        <a:xfrm>
          <a:off x="1543223" y="2081011"/>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3CEAD</a:t>
          </a:r>
        </a:p>
      </dsp:txBody>
      <dsp:txXfrm>
        <a:off x="1543223" y="2081011"/>
        <a:ext cx="2805860" cy="1683516"/>
      </dsp:txXfrm>
    </dsp:sp>
    <dsp:sp modelId="{51E55049-581B-41BE-B537-49A97C96FED2}">
      <dsp:nvSpPr>
        <dsp:cNvPr id="0" name=""/>
        <dsp:cNvSpPr/>
      </dsp:nvSpPr>
      <dsp:spPr>
        <a:xfrm>
          <a:off x="4629669" y="2081011"/>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3CEAE</a:t>
          </a:r>
        </a:p>
      </dsp:txBody>
      <dsp:txXfrm>
        <a:off x="4629669" y="2081011"/>
        <a:ext cx="2805860" cy="16835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5031E-4D2F-4F04-93EF-38C054C8EE92}">
      <dsp:nvSpPr>
        <dsp:cNvPr id="0" name=""/>
        <dsp:cNvSpPr/>
      </dsp:nvSpPr>
      <dsp:spPr>
        <a:xfrm>
          <a:off x="0" y="116909"/>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a:innerShdw blurRad="63500" dist="50800" dir="13500000">
            <a:schemeClr val="accent5">
              <a:lumMod val="60000"/>
              <a:lumOff val="40000"/>
              <a:alpha val="50000"/>
            </a:scheme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0" kern="1200" baseline="0" dirty="0">
              <a:solidFill>
                <a:schemeClr val="bg1"/>
              </a:solidFill>
            </a:rPr>
            <a:t>Form 3CEAA</a:t>
          </a:r>
        </a:p>
      </dsp:txBody>
      <dsp:txXfrm>
        <a:off x="0" y="116909"/>
        <a:ext cx="2805860" cy="1683516"/>
      </dsp:txXfrm>
    </dsp:sp>
    <dsp:sp modelId="{A2D13881-DAFC-42E0-A16D-6FA0900A7047}">
      <dsp:nvSpPr>
        <dsp:cNvPr id="0" name=""/>
        <dsp:cNvSpPr/>
      </dsp:nvSpPr>
      <dsp:spPr>
        <a:xfrm>
          <a:off x="3086446" y="116909"/>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solidFill>
                <a:schemeClr val="bg1"/>
              </a:solidFill>
            </a:rPr>
            <a:t>Form 3CEAB</a:t>
          </a:r>
        </a:p>
      </dsp:txBody>
      <dsp:txXfrm>
        <a:off x="3086446" y="116909"/>
        <a:ext cx="2805860" cy="1683516"/>
      </dsp:txXfrm>
    </dsp:sp>
    <dsp:sp modelId="{FB26E781-629F-4991-9720-796B7B9006F1}">
      <dsp:nvSpPr>
        <dsp:cNvPr id="0" name=""/>
        <dsp:cNvSpPr/>
      </dsp:nvSpPr>
      <dsp:spPr>
        <a:xfrm>
          <a:off x="6172892" y="116909"/>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t>Form 3CEAC</a:t>
          </a:r>
        </a:p>
      </dsp:txBody>
      <dsp:txXfrm>
        <a:off x="6172892" y="116909"/>
        <a:ext cx="2805860" cy="1683516"/>
      </dsp:txXfrm>
    </dsp:sp>
    <dsp:sp modelId="{5CAE8DE9-2B64-4B67-9A37-DB47D25B82D1}">
      <dsp:nvSpPr>
        <dsp:cNvPr id="0" name=""/>
        <dsp:cNvSpPr/>
      </dsp:nvSpPr>
      <dsp:spPr>
        <a:xfrm>
          <a:off x="1543223" y="2081011"/>
          <a:ext cx="2805860" cy="1683516"/>
        </a:xfrm>
        <a:prstGeom prst="rect">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t>Form 3CEAD</a:t>
          </a:r>
        </a:p>
      </dsp:txBody>
      <dsp:txXfrm>
        <a:off x="1543223" y="2081011"/>
        <a:ext cx="2805860" cy="1683516"/>
      </dsp:txXfrm>
    </dsp:sp>
    <dsp:sp modelId="{51E55049-581B-41BE-B537-49A97C96FED2}">
      <dsp:nvSpPr>
        <dsp:cNvPr id="0" name=""/>
        <dsp:cNvSpPr/>
      </dsp:nvSpPr>
      <dsp:spPr>
        <a:xfrm>
          <a:off x="4629669" y="2081011"/>
          <a:ext cx="2805860" cy="168351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kern="1200" dirty="0"/>
            <a:t>Form 3CEAE</a:t>
          </a:r>
        </a:p>
      </dsp:txBody>
      <dsp:txXfrm>
        <a:off x="4629669" y="2081011"/>
        <a:ext cx="2805860" cy="16835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5031E-4D2F-4F04-93EF-38C054C8EE92}">
      <dsp:nvSpPr>
        <dsp:cNvPr id="0" name=""/>
        <dsp:cNvSpPr/>
      </dsp:nvSpPr>
      <dsp:spPr>
        <a:xfrm>
          <a:off x="0" y="116909"/>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a:innerShdw blurRad="63500" dist="50800" dir="13500000">
            <a:schemeClr val="accent5">
              <a:lumMod val="60000"/>
              <a:lumOff val="40000"/>
              <a:alpha val="50000"/>
            </a:scheme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0" kern="1200" baseline="0" dirty="0">
              <a:solidFill>
                <a:schemeClr val="bg1"/>
              </a:solidFill>
            </a:rPr>
            <a:t>Form 3CEAA</a:t>
          </a:r>
        </a:p>
      </dsp:txBody>
      <dsp:txXfrm>
        <a:off x="0" y="116909"/>
        <a:ext cx="2805860" cy="1683516"/>
      </dsp:txXfrm>
    </dsp:sp>
    <dsp:sp modelId="{A2D13881-DAFC-42E0-A16D-6FA0900A7047}">
      <dsp:nvSpPr>
        <dsp:cNvPr id="0" name=""/>
        <dsp:cNvSpPr/>
      </dsp:nvSpPr>
      <dsp:spPr>
        <a:xfrm>
          <a:off x="3086446" y="116909"/>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solidFill>
                <a:schemeClr val="bg1"/>
              </a:solidFill>
            </a:rPr>
            <a:t>Form 3CEAB</a:t>
          </a:r>
        </a:p>
      </dsp:txBody>
      <dsp:txXfrm>
        <a:off x="3086446" y="116909"/>
        <a:ext cx="2805860" cy="1683516"/>
      </dsp:txXfrm>
    </dsp:sp>
    <dsp:sp modelId="{FB26E781-629F-4991-9720-796B7B9006F1}">
      <dsp:nvSpPr>
        <dsp:cNvPr id="0" name=""/>
        <dsp:cNvSpPr/>
      </dsp:nvSpPr>
      <dsp:spPr>
        <a:xfrm>
          <a:off x="6172892" y="116909"/>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t>Form 3CEAC</a:t>
          </a:r>
        </a:p>
      </dsp:txBody>
      <dsp:txXfrm>
        <a:off x="6172892" y="116909"/>
        <a:ext cx="2805860" cy="1683516"/>
      </dsp:txXfrm>
    </dsp:sp>
    <dsp:sp modelId="{5CAE8DE9-2B64-4B67-9A37-DB47D25B82D1}">
      <dsp:nvSpPr>
        <dsp:cNvPr id="0" name=""/>
        <dsp:cNvSpPr/>
      </dsp:nvSpPr>
      <dsp:spPr>
        <a:xfrm>
          <a:off x="1543223" y="2081011"/>
          <a:ext cx="2805860" cy="1683516"/>
        </a:xfrm>
        <a:prstGeom prst="rect">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t>Form 3CEAD</a:t>
          </a:r>
        </a:p>
      </dsp:txBody>
      <dsp:txXfrm>
        <a:off x="1543223" y="2081011"/>
        <a:ext cx="2805860" cy="1683516"/>
      </dsp:txXfrm>
    </dsp:sp>
    <dsp:sp modelId="{51E55049-581B-41BE-B537-49A97C96FED2}">
      <dsp:nvSpPr>
        <dsp:cNvPr id="0" name=""/>
        <dsp:cNvSpPr/>
      </dsp:nvSpPr>
      <dsp:spPr>
        <a:xfrm>
          <a:off x="4629669" y="2081011"/>
          <a:ext cx="2805860" cy="1683516"/>
        </a:xfrm>
        <a:prstGeom prst="rect">
          <a:avLst/>
        </a:prstGeom>
        <a:solidFill>
          <a:srgbClr val="00206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IN" sz="4900" b="1" kern="1200" dirty="0"/>
            <a:t>Form 3CEAE</a:t>
          </a:r>
        </a:p>
      </dsp:txBody>
      <dsp:txXfrm>
        <a:off x="4629669" y="2081011"/>
        <a:ext cx="2805860" cy="168351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3929936014"/>
      </p:ext>
    </p:extLst>
  </p:cSld>
  <p:clrMapOvr>
    <a:masterClrMapping/>
  </p:clrMapOvr>
  <p:transition spd="slow">
    <p:wipe/>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326901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56919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812439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91823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1236391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3685218211"/>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1009421241"/>
      </p:ext>
    </p:extLst>
  </p:cSld>
  <p:clrMapOvr>
    <a:masterClrMapping/>
  </p:clrMapOvr>
  <p:transition spd="slow">
    <p:wipe/>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54561619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4098350844"/>
      </p:ext>
    </p:extLst>
  </p:cSld>
  <p:clrMapOvr>
    <a:masterClrMapping/>
  </p:clrMapOvr>
  <p:transition spd="slow">
    <p:wipe/>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25483960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682216013"/>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1682782446"/>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2621686970"/>
      </p:ext>
    </p:extLst>
  </p:cSld>
  <p:clrMapOvr>
    <a:masterClrMapping/>
  </p:clrMapOvr>
  <p:transition spd="slow">
    <p:wipe/>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1822489093"/>
      </p:ext>
    </p:extLst>
  </p:cSld>
  <p:clrMapOvr>
    <a:masterClrMapping/>
  </p:clrMapOvr>
  <p:transition spd="slow">
    <p:wipe/>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E68DC1E-7A16-40C1-952C-1EEDF699CB86}" type="datetimeFigureOut">
              <a:rPr lang="en-IN" smtClean="0"/>
              <a:t>16-01-2018</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CE2E15A-636D-41A7-BAA8-1FCBEE887B5D}" type="slidenum">
              <a:rPr lang="en-IN" smtClean="0"/>
              <a:t>‹#›</a:t>
            </a:fld>
            <a:endParaRPr lang="en-IN" dirty="0"/>
          </a:p>
        </p:txBody>
      </p:sp>
    </p:spTree>
    <p:extLst>
      <p:ext uri="{BB962C8B-B14F-4D97-AF65-F5344CB8AC3E}">
        <p14:creationId xmlns:p14="http://schemas.microsoft.com/office/powerpoint/2010/main" val="166503619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68DC1E-7A16-40C1-952C-1EEDF699CB86}" type="datetimeFigureOut">
              <a:rPr lang="en-IN" smtClean="0"/>
              <a:t>16-01-2018</a:t>
            </a:fld>
            <a:endParaRPr lang="en-IN"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E2E15A-636D-41A7-BAA8-1FCBEE887B5D}" type="slidenum">
              <a:rPr lang="en-IN" smtClean="0"/>
              <a:t>‹#›</a:t>
            </a:fld>
            <a:endParaRPr lang="en-IN" dirty="0"/>
          </a:p>
        </p:txBody>
      </p:sp>
    </p:spTree>
    <p:extLst>
      <p:ext uri="{BB962C8B-B14F-4D97-AF65-F5344CB8AC3E}">
        <p14:creationId xmlns:p14="http://schemas.microsoft.com/office/powerpoint/2010/main" val="2685097827"/>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 id="2147483856" r:id="rId15"/>
    <p:sldLayoutId id="2147483857" r:id="rId16"/>
  </p:sldLayoutIdLst>
  <p:transition spd="slow">
    <p:wipe/>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00CEE-48E1-4598-9412-5251650899FF}"/>
              </a:ext>
            </a:extLst>
          </p:cNvPr>
          <p:cNvSpPr>
            <a:spLocks noGrp="1"/>
          </p:cNvSpPr>
          <p:nvPr>
            <p:ph type="ctrTitle"/>
          </p:nvPr>
        </p:nvSpPr>
        <p:spPr/>
        <p:txBody>
          <a:bodyPr/>
          <a:lstStyle/>
          <a:p>
            <a:r>
              <a:rPr lang="en-IN" b="1" dirty="0"/>
              <a:t>BEPS </a:t>
            </a:r>
            <a:r>
              <a:rPr lang="en-IN" b="1" dirty="0" err="1"/>
              <a:t>CbyC</a:t>
            </a:r>
            <a:r>
              <a:rPr lang="en-IN" b="1" dirty="0"/>
              <a:t> and Master File Compliance</a:t>
            </a:r>
          </a:p>
        </p:txBody>
      </p:sp>
      <p:sp>
        <p:nvSpPr>
          <p:cNvPr id="3" name="Subtitle 2">
            <a:extLst>
              <a:ext uri="{FF2B5EF4-FFF2-40B4-BE49-F238E27FC236}">
                <a16:creationId xmlns:a16="http://schemas.microsoft.com/office/drawing/2014/main" id="{44E0F35E-2DE6-402A-A580-71E153C1727F}"/>
              </a:ext>
            </a:extLst>
          </p:cNvPr>
          <p:cNvSpPr>
            <a:spLocks noGrp="1"/>
          </p:cNvSpPr>
          <p:nvPr>
            <p:ph type="subTitle" idx="1"/>
          </p:nvPr>
        </p:nvSpPr>
        <p:spPr/>
        <p:txBody>
          <a:bodyPr/>
          <a:lstStyle/>
          <a:p>
            <a:r>
              <a:rPr lang="en-US" dirty="0"/>
              <a:t>24</a:t>
            </a:r>
            <a:r>
              <a:rPr lang="en-US" baseline="30000" dirty="0"/>
              <a:t>th</a:t>
            </a:r>
            <a:r>
              <a:rPr lang="en-US" dirty="0"/>
              <a:t> Amendment Rules,2017</a:t>
            </a:r>
            <a:endParaRPr lang="en-IN" dirty="0"/>
          </a:p>
        </p:txBody>
      </p:sp>
    </p:spTree>
    <p:extLst>
      <p:ext uri="{BB962C8B-B14F-4D97-AF65-F5344CB8AC3E}">
        <p14:creationId xmlns:p14="http://schemas.microsoft.com/office/powerpoint/2010/main" val="148890739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05DC7-FB42-4F4F-A8B8-DA69A93491AA}"/>
              </a:ext>
            </a:extLst>
          </p:cNvPr>
          <p:cNvSpPr>
            <a:spLocks noGrp="1"/>
          </p:cNvSpPr>
          <p:nvPr>
            <p:ph type="title"/>
          </p:nvPr>
        </p:nvSpPr>
        <p:spPr/>
        <p:txBody>
          <a:bodyPr>
            <a:normAutofit/>
          </a:bodyPr>
          <a:lstStyle/>
          <a:p>
            <a:r>
              <a:rPr lang="en-IN" dirty="0"/>
              <a:t>Information required in form 3CEAA (Part B):</a:t>
            </a:r>
          </a:p>
        </p:txBody>
      </p:sp>
      <p:sp>
        <p:nvSpPr>
          <p:cNvPr id="3" name="Content Placeholder 2">
            <a:extLst>
              <a:ext uri="{FF2B5EF4-FFF2-40B4-BE49-F238E27FC236}">
                <a16:creationId xmlns:a16="http://schemas.microsoft.com/office/drawing/2014/main" id="{A014191E-FAA8-4D70-9D1C-5AE6E6EDEB37}"/>
              </a:ext>
            </a:extLst>
          </p:cNvPr>
          <p:cNvSpPr>
            <a:spLocks noGrp="1"/>
          </p:cNvSpPr>
          <p:nvPr>
            <p:ph idx="1"/>
          </p:nvPr>
        </p:nvSpPr>
        <p:spPr/>
        <p:txBody>
          <a:bodyPr>
            <a:normAutofit lnSpcReduction="10000"/>
          </a:bodyPr>
          <a:lstStyle/>
          <a:p>
            <a:r>
              <a:rPr lang="en-IN" dirty="0"/>
              <a:t>List (name and address) of all entities of the international group.</a:t>
            </a:r>
          </a:p>
          <a:p>
            <a:r>
              <a:rPr lang="en-IN" dirty="0"/>
              <a:t>Chart of ownership structure of all entities of international group.</a:t>
            </a:r>
          </a:p>
          <a:p>
            <a:r>
              <a:rPr lang="en-IN" dirty="0"/>
              <a:t>Nature and profit drivers of businesses.</a:t>
            </a:r>
          </a:p>
          <a:p>
            <a:r>
              <a:rPr lang="en-IN" dirty="0"/>
              <a:t>Description of supply chain for largest five product or services of the international group in the term of revenue, and other product or service having more then 5% of the consolidated group revenue.</a:t>
            </a:r>
          </a:p>
          <a:p>
            <a:r>
              <a:rPr lang="en-IN" dirty="0"/>
              <a:t>A list and brief </a:t>
            </a:r>
            <a:r>
              <a:rPr lang="en-IN" dirty="0" err="1"/>
              <a:t>discriptioin</a:t>
            </a:r>
            <a:r>
              <a:rPr lang="en-IN" dirty="0"/>
              <a:t> of </a:t>
            </a:r>
            <a:r>
              <a:rPr lang="en-IN" dirty="0" err="1"/>
              <a:t>importantat</a:t>
            </a:r>
            <a:r>
              <a:rPr lang="en-IN" dirty="0"/>
              <a:t> service </a:t>
            </a:r>
            <a:r>
              <a:rPr lang="en-IN" dirty="0" err="1"/>
              <a:t>arrangmenrt</a:t>
            </a:r>
            <a:r>
              <a:rPr lang="en-IN" dirty="0"/>
              <a:t> made </a:t>
            </a:r>
            <a:r>
              <a:rPr lang="en-IN" dirty="0" err="1"/>
              <a:t>amoung</a:t>
            </a:r>
            <a:r>
              <a:rPr lang="en-IN" dirty="0"/>
              <a:t> members of the international group except R&amp;D services.</a:t>
            </a:r>
          </a:p>
          <a:p>
            <a:r>
              <a:rPr lang="en-IN" dirty="0"/>
              <a:t>TP Policy for transactions made between members entities of group.</a:t>
            </a:r>
          </a:p>
          <a:p>
            <a:r>
              <a:rPr lang="en-IN" dirty="0"/>
              <a:t>List of major geographical markets of international group.</a:t>
            </a:r>
          </a:p>
          <a:p>
            <a:pPr marL="0" indent="0">
              <a:buNone/>
            </a:pPr>
            <a:r>
              <a:rPr lang="en-IN" dirty="0"/>
              <a:t>													    to be Continue…. </a:t>
            </a:r>
          </a:p>
        </p:txBody>
      </p:sp>
    </p:spTree>
    <p:extLst>
      <p:ext uri="{BB962C8B-B14F-4D97-AF65-F5344CB8AC3E}">
        <p14:creationId xmlns:p14="http://schemas.microsoft.com/office/powerpoint/2010/main" val="357703339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D2EF2-8D52-4A68-AA80-EC9C24173040}"/>
              </a:ext>
            </a:extLst>
          </p:cNvPr>
          <p:cNvSpPr>
            <a:spLocks noGrp="1"/>
          </p:cNvSpPr>
          <p:nvPr>
            <p:ph type="title"/>
          </p:nvPr>
        </p:nvSpPr>
        <p:spPr/>
        <p:txBody>
          <a:bodyPr>
            <a:normAutofit/>
          </a:bodyPr>
          <a:lstStyle/>
          <a:p>
            <a:r>
              <a:rPr lang="en-IN" dirty="0"/>
              <a:t>Information required in form 3CEAA (Part B): (continued…)</a:t>
            </a:r>
          </a:p>
        </p:txBody>
      </p:sp>
      <p:sp>
        <p:nvSpPr>
          <p:cNvPr id="3" name="Content Placeholder 2">
            <a:extLst>
              <a:ext uri="{FF2B5EF4-FFF2-40B4-BE49-F238E27FC236}">
                <a16:creationId xmlns:a16="http://schemas.microsoft.com/office/drawing/2014/main" id="{E0583E3B-DB61-4A3A-99BB-0A581682D412}"/>
              </a:ext>
            </a:extLst>
          </p:cNvPr>
          <p:cNvSpPr>
            <a:spLocks noGrp="1"/>
          </p:cNvSpPr>
          <p:nvPr>
            <p:ph idx="1"/>
          </p:nvPr>
        </p:nvSpPr>
        <p:spPr/>
        <p:txBody>
          <a:bodyPr>
            <a:normAutofit/>
          </a:bodyPr>
          <a:lstStyle/>
          <a:p>
            <a:r>
              <a:rPr lang="en-IN" dirty="0"/>
              <a:t>List of Functions, assets and risk analysis of the constituent entities of group which contribute more then 10% of revenue or assets or profit of group.</a:t>
            </a:r>
          </a:p>
          <a:p>
            <a:r>
              <a:rPr lang="en-IN" dirty="0"/>
              <a:t>Description of important business restructuring, acquisitions and divestments transactions.</a:t>
            </a:r>
          </a:p>
          <a:p>
            <a:r>
              <a:rPr lang="en-IN" dirty="0"/>
              <a:t>Description of the overall strategy of the international group for development, ownership and exploration of intangible asset including location of principal R&amp;D facilities and their management.</a:t>
            </a:r>
          </a:p>
          <a:p>
            <a:r>
              <a:rPr lang="en-IN" dirty="0"/>
              <a:t>List of all entities and address which engaged in development and management of intangible property.</a:t>
            </a:r>
          </a:p>
          <a:p>
            <a:r>
              <a:rPr lang="en-IN" dirty="0"/>
              <a:t>List of all intangible property of group, ownership entity and their address.</a:t>
            </a:r>
          </a:p>
          <a:p>
            <a:pPr marL="0" indent="0">
              <a:buNone/>
            </a:pPr>
            <a:r>
              <a:rPr lang="en-IN" dirty="0"/>
              <a:t>														to be continue….</a:t>
            </a:r>
          </a:p>
        </p:txBody>
      </p:sp>
    </p:spTree>
    <p:extLst>
      <p:ext uri="{BB962C8B-B14F-4D97-AF65-F5344CB8AC3E}">
        <p14:creationId xmlns:p14="http://schemas.microsoft.com/office/powerpoint/2010/main" val="33196380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E766-2408-4D04-B3E6-0BA4C12F69E6}"/>
              </a:ext>
            </a:extLst>
          </p:cNvPr>
          <p:cNvSpPr>
            <a:spLocks noGrp="1"/>
          </p:cNvSpPr>
          <p:nvPr>
            <p:ph type="title"/>
          </p:nvPr>
        </p:nvSpPr>
        <p:spPr/>
        <p:txBody>
          <a:bodyPr>
            <a:normAutofit/>
          </a:bodyPr>
          <a:lstStyle/>
          <a:p>
            <a:r>
              <a:rPr lang="en-IN" dirty="0"/>
              <a:t>Information required in form 3CEAA (Part B): (continued…)</a:t>
            </a:r>
          </a:p>
        </p:txBody>
      </p:sp>
      <p:sp>
        <p:nvSpPr>
          <p:cNvPr id="3" name="Content Placeholder 2">
            <a:extLst>
              <a:ext uri="{FF2B5EF4-FFF2-40B4-BE49-F238E27FC236}">
                <a16:creationId xmlns:a16="http://schemas.microsoft.com/office/drawing/2014/main" id="{8D186F0F-EAF7-4728-8E8E-CB9228317C0F}"/>
              </a:ext>
            </a:extLst>
          </p:cNvPr>
          <p:cNvSpPr>
            <a:spLocks noGrp="1"/>
          </p:cNvSpPr>
          <p:nvPr>
            <p:ph idx="1"/>
          </p:nvPr>
        </p:nvSpPr>
        <p:spPr>
          <a:xfrm>
            <a:off x="677334" y="1930401"/>
            <a:ext cx="8596668" cy="4110962"/>
          </a:xfrm>
        </p:spPr>
        <p:txBody>
          <a:bodyPr>
            <a:normAutofit lnSpcReduction="10000"/>
          </a:bodyPr>
          <a:lstStyle/>
          <a:p>
            <a:r>
              <a:rPr lang="en-IN" dirty="0"/>
              <a:t>List and brief description of important agreement among members of group.</a:t>
            </a:r>
          </a:p>
          <a:p>
            <a:r>
              <a:rPr lang="en-IN" dirty="0"/>
              <a:t>Description of TP Policy of group related to R&amp;D and intangible property.</a:t>
            </a:r>
          </a:p>
          <a:p>
            <a:r>
              <a:rPr lang="en-IN" dirty="0"/>
              <a:t>Details of transactions of transfer of intangible property </a:t>
            </a:r>
            <a:r>
              <a:rPr lang="en-IN" dirty="0" err="1"/>
              <a:t>amoung</a:t>
            </a:r>
            <a:r>
              <a:rPr lang="en-IN" dirty="0"/>
              <a:t> members of group-</a:t>
            </a:r>
          </a:p>
          <a:p>
            <a:pPr marL="0" indent="0">
              <a:buNone/>
            </a:pPr>
            <a:r>
              <a:rPr lang="en-IN" dirty="0"/>
              <a:t>	1. Name of Buying and selling entity.</a:t>
            </a:r>
          </a:p>
          <a:p>
            <a:pPr marL="0" indent="0">
              <a:buNone/>
            </a:pPr>
            <a:r>
              <a:rPr lang="en-IN" dirty="0"/>
              <a:t>	2. Compensation paid for such transfer.</a:t>
            </a:r>
          </a:p>
          <a:p>
            <a:r>
              <a:rPr lang="en-IN" dirty="0"/>
              <a:t>Detail description of the financial arrangements of group including name and address of top 10 unrelated lenders.</a:t>
            </a:r>
          </a:p>
          <a:p>
            <a:r>
              <a:rPr lang="en-IN" dirty="0"/>
              <a:t>Name and address of group entities that provide financial functions.</a:t>
            </a:r>
          </a:p>
          <a:p>
            <a:r>
              <a:rPr lang="en-IN" dirty="0"/>
              <a:t>Detail of TP policy of group for financial arrangement among group entities.</a:t>
            </a:r>
          </a:p>
          <a:p>
            <a:r>
              <a:rPr lang="en-IN" dirty="0"/>
              <a:t>Copy of consolidated financial statement of group.</a:t>
            </a:r>
          </a:p>
          <a:p>
            <a:pPr marL="0" indent="0">
              <a:buNone/>
            </a:pPr>
            <a:endParaRPr lang="en-IN" dirty="0"/>
          </a:p>
        </p:txBody>
      </p:sp>
    </p:spTree>
    <p:extLst>
      <p:ext uri="{BB962C8B-B14F-4D97-AF65-F5344CB8AC3E}">
        <p14:creationId xmlns:p14="http://schemas.microsoft.com/office/powerpoint/2010/main" val="335726115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5C22-A2BC-42E4-BB75-146F961A36F2}"/>
              </a:ext>
            </a:extLst>
          </p:cNvPr>
          <p:cNvSpPr>
            <a:spLocks noGrp="1"/>
          </p:cNvSpPr>
          <p:nvPr>
            <p:ph type="title"/>
          </p:nvPr>
        </p:nvSpPr>
        <p:spPr/>
        <p:txBody>
          <a:bodyPr>
            <a:normAutofit/>
          </a:bodyPr>
          <a:lstStyle/>
          <a:p>
            <a:r>
              <a:rPr lang="en-IN" dirty="0">
                <a:solidFill>
                  <a:srgbClr val="002060"/>
                </a:solidFill>
              </a:rPr>
              <a:t>Now we discuss about form 3CEAB:</a:t>
            </a:r>
          </a:p>
        </p:txBody>
      </p:sp>
      <p:graphicFrame>
        <p:nvGraphicFramePr>
          <p:cNvPr id="4" name="Content Placeholder 3">
            <a:extLst>
              <a:ext uri="{FF2B5EF4-FFF2-40B4-BE49-F238E27FC236}">
                <a16:creationId xmlns:a16="http://schemas.microsoft.com/office/drawing/2014/main" id="{03EBE0E0-573F-465F-8D27-391215E496CD}"/>
              </a:ext>
            </a:extLst>
          </p:cNvPr>
          <p:cNvGraphicFramePr>
            <a:graphicFrameLocks noGrp="1"/>
          </p:cNvGraphicFramePr>
          <p:nvPr>
            <p:ph idx="1"/>
            <p:extLst>
              <p:ext uri="{D42A27DB-BD31-4B8C-83A1-F6EECF244321}">
                <p14:modId xmlns:p14="http://schemas.microsoft.com/office/powerpoint/2010/main" val="3434453975"/>
              </p:ext>
            </p:extLst>
          </p:nvPr>
        </p:nvGraphicFramePr>
        <p:xfrm>
          <a:off x="295422" y="2160588"/>
          <a:ext cx="897875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07931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424B-A3DE-4CC8-99F2-2EEE0F10E057}"/>
              </a:ext>
            </a:extLst>
          </p:cNvPr>
          <p:cNvSpPr>
            <a:spLocks noGrp="1"/>
          </p:cNvSpPr>
          <p:nvPr>
            <p:ph type="ctrTitle"/>
          </p:nvPr>
        </p:nvSpPr>
        <p:spPr/>
        <p:txBody>
          <a:bodyPr/>
          <a:lstStyle/>
          <a:p>
            <a:r>
              <a:rPr lang="en-IN" dirty="0"/>
              <a:t>Form 3CEAB</a:t>
            </a:r>
          </a:p>
        </p:txBody>
      </p:sp>
      <p:sp>
        <p:nvSpPr>
          <p:cNvPr id="3" name="Subtitle 2">
            <a:extLst>
              <a:ext uri="{FF2B5EF4-FFF2-40B4-BE49-F238E27FC236}">
                <a16:creationId xmlns:a16="http://schemas.microsoft.com/office/drawing/2014/main" id="{CF0B09CE-B31E-4A40-844B-9F57BD51A9D4}"/>
              </a:ext>
            </a:extLst>
          </p:cNvPr>
          <p:cNvSpPr>
            <a:spLocks noGrp="1"/>
          </p:cNvSpPr>
          <p:nvPr>
            <p:ph type="subTitle" idx="1"/>
          </p:nvPr>
        </p:nvSpPr>
        <p:spPr/>
        <p:txBody>
          <a:bodyPr>
            <a:normAutofit/>
          </a:bodyPr>
          <a:lstStyle/>
          <a:p>
            <a:r>
              <a:rPr lang="en-IN" dirty="0"/>
              <a:t>(Intimation by a designated constituent entity, resident in India, of an international group for the purposes of section 92D(4)of the Income Tax Act,1961 read with Rule 10DA of Income Tax Rules,1962)</a:t>
            </a:r>
          </a:p>
        </p:txBody>
      </p:sp>
    </p:spTree>
    <p:extLst>
      <p:ext uri="{BB962C8B-B14F-4D97-AF65-F5344CB8AC3E}">
        <p14:creationId xmlns:p14="http://schemas.microsoft.com/office/powerpoint/2010/main" val="635377808"/>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CA77-8CF0-43A8-B2C1-2EB40BA6EB74}"/>
              </a:ext>
            </a:extLst>
          </p:cNvPr>
          <p:cNvSpPr>
            <a:spLocks noGrp="1"/>
          </p:cNvSpPr>
          <p:nvPr>
            <p:ph type="title"/>
          </p:nvPr>
        </p:nvSpPr>
        <p:spPr/>
        <p:txBody>
          <a:bodyPr/>
          <a:lstStyle/>
          <a:p>
            <a:r>
              <a:rPr lang="en-IN" dirty="0"/>
              <a:t>Object of form 3CEAB:</a:t>
            </a:r>
          </a:p>
        </p:txBody>
      </p:sp>
      <p:sp>
        <p:nvSpPr>
          <p:cNvPr id="3" name="Content Placeholder 2">
            <a:extLst>
              <a:ext uri="{FF2B5EF4-FFF2-40B4-BE49-F238E27FC236}">
                <a16:creationId xmlns:a16="http://schemas.microsoft.com/office/drawing/2014/main" id="{49C45A4B-900D-4471-B077-CD2622840A03}"/>
              </a:ext>
            </a:extLst>
          </p:cNvPr>
          <p:cNvSpPr>
            <a:spLocks noGrp="1"/>
          </p:cNvSpPr>
          <p:nvPr>
            <p:ph idx="1"/>
          </p:nvPr>
        </p:nvSpPr>
        <p:spPr/>
        <p:txBody>
          <a:bodyPr/>
          <a:lstStyle/>
          <a:p>
            <a:pPr marL="0" indent="0">
              <a:buNone/>
            </a:pPr>
            <a:r>
              <a:rPr lang="en-IN" dirty="0"/>
              <a:t>Where there are more then one constitute entities resident in India of an international group then in such a case, this form shall decide that which entity shall file form 3CEAA.</a:t>
            </a:r>
          </a:p>
        </p:txBody>
      </p:sp>
    </p:spTree>
    <p:extLst>
      <p:ext uri="{BB962C8B-B14F-4D97-AF65-F5344CB8AC3E}">
        <p14:creationId xmlns:p14="http://schemas.microsoft.com/office/powerpoint/2010/main" val="2512679604"/>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95D1-6779-4ED7-89C7-7B1518F6483F}"/>
              </a:ext>
            </a:extLst>
          </p:cNvPr>
          <p:cNvSpPr>
            <a:spLocks noGrp="1"/>
          </p:cNvSpPr>
          <p:nvPr>
            <p:ph type="title"/>
          </p:nvPr>
        </p:nvSpPr>
        <p:spPr/>
        <p:txBody>
          <a:bodyPr>
            <a:normAutofit/>
          </a:bodyPr>
          <a:lstStyle/>
          <a:p>
            <a:r>
              <a:rPr lang="en-US" dirty="0"/>
              <a:t>To whom form 3CEAB furnished .?</a:t>
            </a:r>
            <a:endParaRPr lang="en-IN" dirty="0"/>
          </a:p>
        </p:txBody>
      </p:sp>
      <p:sp>
        <p:nvSpPr>
          <p:cNvPr id="3" name="Content Placeholder 2">
            <a:extLst>
              <a:ext uri="{FF2B5EF4-FFF2-40B4-BE49-F238E27FC236}">
                <a16:creationId xmlns:a16="http://schemas.microsoft.com/office/drawing/2014/main" id="{0FADF99A-6A66-425B-873A-02D84C6265D6}"/>
              </a:ext>
            </a:extLst>
          </p:cNvPr>
          <p:cNvSpPr>
            <a:spLocks noGrp="1"/>
          </p:cNvSpPr>
          <p:nvPr>
            <p:ph idx="1"/>
          </p:nvPr>
        </p:nvSpPr>
        <p:spPr>
          <a:xfrm>
            <a:off x="677334" y="2188725"/>
            <a:ext cx="8596668" cy="3880773"/>
          </a:xfrm>
        </p:spPr>
        <p:txBody>
          <a:bodyPr>
            <a:normAutofit/>
          </a:bodyPr>
          <a:lstStyle/>
          <a:p>
            <a:pPr marL="0" indent="0">
              <a:buNone/>
            </a:pPr>
            <a:r>
              <a:rPr lang="en-US" sz="2400" dirty="0"/>
              <a:t>This form is also furnished to </a:t>
            </a:r>
            <a:r>
              <a:rPr lang="en-US" sz="2400" dirty="0">
                <a:solidFill>
                  <a:srgbClr val="FF0000"/>
                </a:solidFill>
              </a:rPr>
              <a:t>“</a:t>
            </a:r>
            <a:r>
              <a:rPr lang="en-US" sz="2400" i="1" dirty="0">
                <a:solidFill>
                  <a:srgbClr val="FF0000"/>
                </a:solidFill>
              </a:rPr>
              <a:t>Director General of Income Tax (Risk Assessment)” </a:t>
            </a:r>
            <a:r>
              <a:rPr lang="en-US" sz="2400" i="1" dirty="0"/>
              <a:t>{DGIT(RA)}</a:t>
            </a:r>
            <a:endParaRPr lang="en-IN" sz="2400" dirty="0"/>
          </a:p>
        </p:txBody>
      </p:sp>
    </p:spTree>
    <p:extLst>
      <p:ext uri="{BB962C8B-B14F-4D97-AF65-F5344CB8AC3E}">
        <p14:creationId xmlns:p14="http://schemas.microsoft.com/office/powerpoint/2010/main" val="1691609767"/>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3E01-C9B0-4AE9-9597-215C1B6CBB04}"/>
              </a:ext>
            </a:extLst>
          </p:cNvPr>
          <p:cNvSpPr>
            <a:spLocks noGrp="1"/>
          </p:cNvSpPr>
          <p:nvPr>
            <p:ph type="title"/>
          </p:nvPr>
        </p:nvSpPr>
        <p:spPr/>
        <p:txBody>
          <a:bodyPr>
            <a:normAutofit/>
          </a:bodyPr>
          <a:lstStyle/>
          <a:p>
            <a:r>
              <a:rPr lang="en-US" dirty="0"/>
              <a:t>Cut off date to file Form 3CEAB to DGIT(RA):</a:t>
            </a:r>
            <a:endParaRPr lang="en-IN" dirty="0"/>
          </a:p>
        </p:txBody>
      </p:sp>
      <p:sp>
        <p:nvSpPr>
          <p:cNvPr id="3" name="Content Placeholder 2">
            <a:extLst>
              <a:ext uri="{FF2B5EF4-FFF2-40B4-BE49-F238E27FC236}">
                <a16:creationId xmlns:a16="http://schemas.microsoft.com/office/drawing/2014/main" id="{627CF436-EB3E-45DB-B525-7C1A741838FB}"/>
              </a:ext>
            </a:extLst>
          </p:cNvPr>
          <p:cNvSpPr>
            <a:spLocks noGrp="1"/>
          </p:cNvSpPr>
          <p:nvPr>
            <p:ph idx="1"/>
          </p:nvPr>
        </p:nvSpPr>
        <p:spPr>
          <a:xfrm>
            <a:off x="677334" y="2160589"/>
            <a:ext cx="8596668" cy="4493429"/>
          </a:xfrm>
        </p:spPr>
        <p:txBody>
          <a:bodyPr>
            <a:normAutofit/>
          </a:bodyPr>
          <a:lstStyle/>
          <a:p>
            <a:pPr algn="just">
              <a:buFont typeface="Wingdings" panose="05000000000000000000" pitchFamily="2" charset="2"/>
              <a:buChar char="q"/>
            </a:pPr>
            <a:r>
              <a:rPr lang="en-US" b="1" dirty="0"/>
              <a:t>Wording of Law:</a:t>
            </a:r>
          </a:p>
          <a:p>
            <a:pPr algn="just">
              <a:buFontTx/>
              <a:buChar char="-"/>
            </a:pPr>
            <a:r>
              <a:rPr lang="en-US" dirty="0">
                <a:solidFill>
                  <a:schemeClr val="tx1"/>
                </a:solidFill>
              </a:rPr>
              <a:t>The intimation shall be made at least 30 Days before the due date of filling the report 3CEAA.</a:t>
            </a:r>
          </a:p>
          <a:p>
            <a:pPr marL="0" indent="0" algn="just">
              <a:buNone/>
            </a:pPr>
            <a:endParaRPr lang="en-US" dirty="0"/>
          </a:p>
          <a:p>
            <a:pPr algn="just">
              <a:buFont typeface="Wingdings" panose="05000000000000000000" pitchFamily="2" charset="2"/>
              <a:buChar char="q"/>
            </a:pPr>
            <a:r>
              <a:rPr lang="en-US" b="1" dirty="0"/>
              <a:t>Our Comments:</a:t>
            </a:r>
          </a:p>
          <a:p>
            <a:pPr algn="just">
              <a:buFontTx/>
              <a:buChar char="-"/>
            </a:pPr>
            <a:r>
              <a:rPr lang="en-US" dirty="0">
                <a:solidFill>
                  <a:schemeClr val="tx1"/>
                </a:solidFill>
              </a:rPr>
              <a:t>Due date of filling of 3CEAA is 30</a:t>
            </a:r>
            <a:r>
              <a:rPr lang="en-US" baseline="30000" dirty="0">
                <a:solidFill>
                  <a:schemeClr val="tx1"/>
                </a:solidFill>
              </a:rPr>
              <a:t>th</a:t>
            </a:r>
            <a:r>
              <a:rPr lang="en-US" dirty="0">
                <a:solidFill>
                  <a:schemeClr val="tx1"/>
                </a:solidFill>
              </a:rPr>
              <a:t> November and due date for filling form 3CEAB is 30 days before the date of filling form 3CEAA i.e. </a:t>
            </a:r>
            <a:r>
              <a:rPr lang="en-US" dirty="0">
                <a:solidFill>
                  <a:srgbClr val="FF0000"/>
                </a:solidFill>
              </a:rPr>
              <a:t>Due date for filling form is 31</a:t>
            </a:r>
            <a:r>
              <a:rPr lang="en-US" baseline="30000" dirty="0">
                <a:solidFill>
                  <a:srgbClr val="FF0000"/>
                </a:solidFill>
              </a:rPr>
              <a:t>st</a:t>
            </a:r>
            <a:r>
              <a:rPr lang="en-US" dirty="0">
                <a:solidFill>
                  <a:srgbClr val="FF0000"/>
                </a:solidFill>
              </a:rPr>
              <a:t> October.</a:t>
            </a:r>
          </a:p>
          <a:p>
            <a:pPr algn="just">
              <a:buFontTx/>
              <a:buChar char="-"/>
            </a:pPr>
            <a:r>
              <a:rPr lang="en-US" dirty="0">
                <a:solidFill>
                  <a:schemeClr val="tx1"/>
                </a:solidFill>
              </a:rPr>
              <a:t>As we know that due date for form 3CEAA for FY 2016-17 is 31</a:t>
            </a:r>
            <a:r>
              <a:rPr lang="en-US" baseline="30000" dirty="0">
                <a:solidFill>
                  <a:schemeClr val="tx1"/>
                </a:solidFill>
              </a:rPr>
              <a:t>st</a:t>
            </a:r>
            <a:r>
              <a:rPr lang="en-US" dirty="0">
                <a:solidFill>
                  <a:schemeClr val="tx1"/>
                </a:solidFill>
              </a:rPr>
              <a:t> March,2017, so as per above provisions due date for form 3CEAB shall be 1</a:t>
            </a:r>
            <a:r>
              <a:rPr lang="en-US" baseline="30000" dirty="0">
                <a:solidFill>
                  <a:schemeClr val="tx1"/>
                </a:solidFill>
              </a:rPr>
              <a:t>st</a:t>
            </a:r>
            <a:r>
              <a:rPr lang="en-US" dirty="0">
                <a:solidFill>
                  <a:schemeClr val="tx1"/>
                </a:solidFill>
              </a:rPr>
              <a:t> March,2017.</a:t>
            </a:r>
          </a:p>
        </p:txBody>
      </p:sp>
    </p:spTree>
    <p:extLst>
      <p:ext uri="{BB962C8B-B14F-4D97-AF65-F5344CB8AC3E}">
        <p14:creationId xmlns:p14="http://schemas.microsoft.com/office/powerpoint/2010/main" val="2837589462"/>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619-E964-459C-AB68-AA6B1D61F0B4}"/>
              </a:ext>
            </a:extLst>
          </p:cNvPr>
          <p:cNvSpPr>
            <a:spLocks noGrp="1"/>
          </p:cNvSpPr>
          <p:nvPr>
            <p:ph type="ctrTitle"/>
          </p:nvPr>
        </p:nvSpPr>
        <p:spPr/>
        <p:txBody>
          <a:bodyPr>
            <a:normAutofit fontScale="90000"/>
          </a:bodyPr>
          <a:lstStyle/>
          <a:p>
            <a:r>
              <a:rPr lang="en-IN" dirty="0"/>
              <a:t>Information required in form 3CEAB at the time of </a:t>
            </a:r>
            <a:r>
              <a:rPr lang="en-IN" dirty="0" err="1"/>
              <a:t>filliing</a:t>
            </a:r>
            <a:r>
              <a:rPr lang="en-IN" dirty="0"/>
              <a:t> </a:t>
            </a:r>
          </a:p>
        </p:txBody>
      </p:sp>
    </p:spTree>
    <p:extLst>
      <p:ext uri="{BB962C8B-B14F-4D97-AF65-F5344CB8AC3E}">
        <p14:creationId xmlns:p14="http://schemas.microsoft.com/office/powerpoint/2010/main" val="2921802636"/>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FA189-A062-4897-9D10-2B5770295272}"/>
              </a:ext>
            </a:extLst>
          </p:cNvPr>
          <p:cNvSpPr>
            <a:spLocks noGrp="1"/>
          </p:cNvSpPr>
          <p:nvPr>
            <p:ph type="title"/>
          </p:nvPr>
        </p:nvSpPr>
        <p:spPr/>
        <p:txBody>
          <a:bodyPr>
            <a:normAutofit/>
          </a:bodyPr>
          <a:lstStyle/>
          <a:p>
            <a:r>
              <a:rPr lang="en-IN" dirty="0"/>
              <a:t>Information required in form 3CEAB:</a:t>
            </a:r>
          </a:p>
        </p:txBody>
      </p:sp>
      <p:sp>
        <p:nvSpPr>
          <p:cNvPr id="3" name="Content Placeholder 2">
            <a:extLst>
              <a:ext uri="{FF2B5EF4-FFF2-40B4-BE49-F238E27FC236}">
                <a16:creationId xmlns:a16="http://schemas.microsoft.com/office/drawing/2014/main" id="{4B9BE43C-2DD3-4C9B-95E2-6AF0D9D7FBAD}"/>
              </a:ext>
            </a:extLst>
          </p:cNvPr>
          <p:cNvSpPr>
            <a:spLocks noGrp="1"/>
          </p:cNvSpPr>
          <p:nvPr>
            <p:ph idx="1"/>
          </p:nvPr>
        </p:nvSpPr>
        <p:spPr/>
        <p:txBody>
          <a:bodyPr/>
          <a:lstStyle/>
          <a:p>
            <a:r>
              <a:rPr lang="en-IN" dirty="0"/>
              <a:t>Name, address and PAN of designated constituent entity.</a:t>
            </a:r>
          </a:p>
          <a:p>
            <a:r>
              <a:rPr lang="en-IN" dirty="0"/>
              <a:t>Name of International group.</a:t>
            </a:r>
          </a:p>
          <a:p>
            <a:r>
              <a:rPr lang="en-IN" dirty="0"/>
              <a:t>Name and address of the parent entity of the international group.</a:t>
            </a:r>
          </a:p>
          <a:p>
            <a:r>
              <a:rPr lang="en-IN" dirty="0"/>
              <a:t>The Country of residence of the parent entity.</a:t>
            </a:r>
          </a:p>
          <a:p>
            <a:r>
              <a:rPr lang="en-IN" dirty="0"/>
              <a:t>Accounting year for which report is being submitted.</a:t>
            </a:r>
          </a:p>
          <a:p>
            <a:endParaRPr lang="en-IN" dirty="0"/>
          </a:p>
        </p:txBody>
      </p:sp>
    </p:spTree>
    <p:extLst>
      <p:ext uri="{BB962C8B-B14F-4D97-AF65-F5344CB8AC3E}">
        <p14:creationId xmlns:p14="http://schemas.microsoft.com/office/powerpoint/2010/main" val="303048807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61FDA-0BF5-4E17-BA2A-3E133D19F899}"/>
              </a:ext>
            </a:extLst>
          </p:cNvPr>
          <p:cNvSpPr>
            <a:spLocks noGrp="1"/>
          </p:cNvSpPr>
          <p:nvPr>
            <p:ph type="title"/>
          </p:nvPr>
        </p:nvSpPr>
        <p:spPr/>
        <p:txBody>
          <a:bodyPr/>
          <a:lstStyle/>
          <a:p>
            <a:r>
              <a:rPr lang="en-IN" dirty="0"/>
              <a:t>Forms to be filed </a:t>
            </a:r>
          </a:p>
        </p:txBody>
      </p:sp>
      <p:sp>
        <p:nvSpPr>
          <p:cNvPr id="3" name="Content Placeholder 2">
            <a:extLst>
              <a:ext uri="{FF2B5EF4-FFF2-40B4-BE49-F238E27FC236}">
                <a16:creationId xmlns:a16="http://schemas.microsoft.com/office/drawing/2014/main" id="{6D62DAD8-9366-4AEA-9131-986036FE40F2}"/>
              </a:ext>
            </a:extLst>
          </p:cNvPr>
          <p:cNvSpPr>
            <a:spLocks noGrp="1"/>
          </p:cNvSpPr>
          <p:nvPr>
            <p:ph idx="1"/>
          </p:nvPr>
        </p:nvSpPr>
        <p:spPr/>
        <p:txBody>
          <a:bodyPr/>
          <a:lstStyle/>
          <a:p>
            <a:r>
              <a:rPr lang="en-IN" dirty="0"/>
              <a:t>Form 3CEAA</a:t>
            </a:r>
          </a:p>
          <a:p>
            <a:r>
              <a:rPr lang="en-IN" dirty="0"/>
              <a:t>Form 3CEAB</a:t>
            </a:r>
          </a:p>
          <a:p>
            <a:r>
              <a:rPr lang="en-IN" dirty="0"/>
              <a:t>Form 3CEAC</a:t>
            </a:r>
          </a:p>
          <a:p>
            <a:r>
              <a:rPr lang="en-IN" dirty="0"/>
              <a:t>Form 3CEAD</a:t>
            </a:r>
          </a:p>
          <a:p>
            <a:r>
              <a:rPr lang="en-IN" dirty="0"/>
              <a:t>Form 3CEAE</a:t>
            </a:r>
          </a:p>
        </p:txBody>
      </p:sp>
    </p:spTree>
    <p:extLst>
      <p:ext uri="{BB962C8B-B14F-4D97-AF65-F5344CB8AC3E}">
        <p14:creationId xmlns:p14="http://schemas.microsoft.com/office/powerpoint/2010/main" val="306943545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5C22-A2BC-42E4-BB75-146F961A36F2}"/>
              </a:ext>
            </a:extLst>
          </p:cNvPr>
          <p:cNvSpPr>
            <a:spLocks noGrp="1"/>
          </p:cNvSpPr>
          <p:nvPr>
            <p:ph type="title"/>
          </p:nvPr>
        </p:nvSpPr>
        <p:spPr/>
        <p:txBody>
          <a:bodyPr>
            <a:normAutofit/>
          </a:bodyPr>
          <a:lstStyle/>
          <a:p>
            <a:r>
              <a:rPr lang="en-IN" dirty="0">
                <a:solidFill>
                  <a:srgbClr val="002060"/>
                </a:solidFill>
              </a:rPr>
              <a:t>Now we discuss about form 3CEAC:</a:t>
            </a:r>
          </a:p>
        </p:txBody>
      </p:sp>
      <p:graphicFrame>
        <p:nvGraphicFramePr>
          <p:cNvPr id="4" name="Content Placeholder 3">
            <a:extLst>
              <a:ext uri="{FF2B5EF4-FFF2-40B4-BE49-F238E27FC236}">
                <a16:creationId xmlns:a16="http://schemas.microsoft.com/office/drawing/2014/main" id="{03EBE0E0-573F-465F-8D27-391215E496CD}"/>
              </a:ext>
            </a:extLst>
          </p:cNvPr>
          <p:cNvGraphicFramePr>
            <a:graphicFrameLocks noGrp="1"/>
          </p:cNvGraphicFramePr>
          <p:nvPr>
            <p:ph idx="1"/>
            <p:extLst>
              <p:ext uri="{D42A27DB-BD31-4B8C-83A1-F6EECF244321}">
                <p14:modId xmlns:p14="http://schemas.microsoft.com/office/powerpoint/2010/main" val="2997006935"/>
              </p:ext>
            </p:extLst>
          </p:nvPr>
        </p:nvGraphicFramePr>
        <p:xfrm>
          <a:off x="295422" y="2160588"/>
          <a:ext cx="897875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21015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424B-A3DE-4CC8-99F2-2EEE0F10E057}"/>
              </a:ext>
            </a:extLst>
          </p:cNvPr>
          <p:cNvSpPr>
            <a:spLocks noGrp="1"/>
          </p:cNvSpPr>
          <p:nvPr>
            <p:ph type="ctrTitle"/>
          </p:nvPr>
        </p:nvSpPr>
        <p:spPr/>
        <p:txBody>
          <a:bodyPr/>
          <a:lstStyle/>
          <a:p>
            <a:r>
              <a:rPr lang="en-IN" dirty="0"/>
              <a:t>Form 3CEAC</a:t>
            </a:r>
          </a:p>
        </p:txBody>
      </p:sp>
      <p:sp>
        <p:nvSpPr>
          <p:cNvPr id="3" name="Subtitle 2">
            <a:extLst>
              <a:ext uri="{FF2B5EF4-FFF2-40B4-BE49-F238E27FC236}">
                <a16:creationId xmlns:a16="http://schemas.microsoft.com/office/drawing/2014/main" id="{CF0B09CE-B31E-4A40-844B-9F57BD51A9D4}"/>
              </a:ext>
            </a:extLst>
          </p:cNvPr>
          <p:cNvSpPr>
            <a:spLocks noGrp="1"/>
          </p:cNvSpPr>
          <p:nvPr>
            <p:ph type="subTitle" idx="1"/>
          </p:nvPr>
        </p:nvSpPr>
        <p:spPr/>
        <p:txBody>
          <a:bodyPr>
            <a:normAutofit lnSpcReduction="10000"/>
          </a:bodyPr>
          <a:lstStyle/>
          <a:p>
            <a:r>
              <a:rPr lang="en-IN" dirty="0"/>
              <a:t>(Intimation by a constituent entity, resident in India, of an international group, the parent entity of which is not resident in India, for the purpose of section 286(1) of the Income Tax Act,1961 read with Rule 10DB of Income Tax Rules,1962)</a:t>
            </a:r>
          </a:p>
        </p:txBody>
      </p:sp>
    </p:spTree>
    <p:extLst>
      <p:ext uri="{BB962C8B-B14F-4D97-AF65-F5344CB8AC3E}">
        <p14:creationId xmlns:p14="http://schemas.microsoft.com/office/powerpoint/2010/main" val="4112280053"/>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95D1-6779-4ED7-89C7-7B1518F6483F}"/>
              </a:ext>
            </a:extLst>
          </p:cNvPr>
          <p:cNvSpPr>
            <a:spLocks noGrp="1"/>
          </p:cNvSpPr>
          <p:nvPr>
            <p:ph type="title"/>
          </p:nvPr>
        </p:nvSpPr>
        <p:spPr/>
        <p:txBody>
          <a:bodyPr>
            <a:normAutofit/>
          </a:bodyPr>
          <a:lstStyle/>
          <a:p>
            <a:r>
              <a:rPr lang="en-US" dirty="0"/>
              <a:t>To whom form 3CEAC furnished .?</a:t>
            </a:r>
            <a:endParaRPr lang="en-IN" dirty="0"/>
          </a:p>
        </p:txBody>
      </p:sp>
      <p:sp>
        <p:nvSpPr>
          <p:cNvPr id="3" name="Content Placeholder 2">
            <a:extLst>
              <a:ext uri="{FF2B5EF4-FFF2-40B4-BE49-F238E27FC236}">
                <a16:creationId xmlns:a16="http://schemas.microsoft.com/office/drawing/2014/main" id="{0FADF99A-6A66-425B-873A-02D84C6265D6}"/>
              </a:ext>
            </a:extLst>
          </p:cNvPr>
          <p:cNvSpPr>
            <a:spLocks noGrp="1"/>
          </p:cNvSpPr>
          <p:nvPr>
            <p:ph idx="1"/>
          </p:nvPr>
        </p:nvSpPr>
        <p:spPr>
          <a:xfrm>
            <a:off x="677334" y="2188725"/>
            <a:ext cx="8596668" cy="3880773"/>
          </a:xfrm>
        </p:spPr>
        <p:txBody>
          <a:bodyPr>
            <a:normAutofit/>
          </a:bodyPr>
          <a:lstStyle/>
          <a:p>
            <a:pPr marL="0" indent="0">
              <a:buNone/>
            </a:pPr>
            <a:r>
              <a:rPr lang="en-US" sz="2400" dirty="0"/>
              <a:t>This form is also furnished to </a:t>
            </a:r>
            <a:r>
              <a:rPr lang="en-US" sz="2400" dirty="0">
                <a:solidFill>
                  <a:srgbClr val="FF0000"/>
                </a:solidFill>
              </a:rPr>
              <a:t>“</a:t>
            </a:r>
            <a:r>
              <a:rPr lang="en-US" sz="2400" i="1" dirty="0">
                <a:solidFill>
                  <a:srgbClr val="FF0000"/>
                </a:solidFill>
              </a:rPr>
              <a:t>Director General of Income Tax (Risk Assessment)” </a:t>
            </a:r>
            <a:r>
              <a:rPr lang="en-US" sz="2400" i="1" dirty="0"/>
              <a:t>{DGIT(RA)}</a:t>
            </a:r>
            <a:endParaRPr lang="en-IN" sz="2400" dirty="0"/>
          </a:p>
        </p:txBody>
      </p:sp>
    </p:spTree>
    <p:extLst>
      <p:ext uri="{BB962C8B-B14F-4D97-AF65-F5344CB8AC3E}">
        <p14:creationId xmlns:p14="http://schemas.microsoft.com/office/powerpoint/2010/main" val="1066361723"/>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CA77-8CF0-43A8-B2C1-2EB40BA6EB74}"/>
              </a:ext>
            </a:extLst>
          </p:cNvPr>
          <p:cNvSpPr>
            <a:spLocks noGrp="1"/>
          </p:cNvSpPr>
          <p:nvPr>
            <p:ph type="title"/>
          </p:nvPr>
        </p:nvSpPr>
        <p:spPr/>
        <p:txBody>
          <a:bodyPr/>
          <a:lstStyle/>
          <a:p>
            <a:r>
              <a:rPr lang="en-IN" dirty="0"/>
              <a:t>Object of form 3CEAC:</a:t>
            </a:r>
          </a:p>
        </p:txBody>
      </p:sp>
      <p:sp>
        <p:nvSpPr>
          <p:cNvPr id="3" name="Content Placeholder 2">
            <a:extLst>
              <a:ext uri="{FF2B5EF4-FFF2-40B4-BE49-F238E27FC236}">
                <a16:creationId xmlns:a16="http://schemas.microsoft.com/office/drawing/2014/main" id="{49C45A4B-900D-4471-B077-CD2622840A03}"/>
              </a:ext>
            </a:extLst>
          </p:cNvPr>
          <p:cNvSpPr>
            <a:spLocks noGrp="1"/>
          </p:cNvSpPr>
          <p:nvPr>
            <p:ph idx="1"/>
          </p:nvPr>
        </p:nvSpPr>
        <p:spPr/>
        <p:txBody>
          <a:bodyPr/>
          <a:lstStyle/>
          <a:p>
            <a:pPr marL="0" indent="0">
              <a:buNone/>
            </a:pPr>
            <a:r>
              <a:rPr lang="en-IN" dirty="0"/>
              <a:t>In this form every constitute entity resident in India shall inform to DGIT that-</a:t>
            </a:r>
          </a:p>
          <a:p>
            <a:pPr>
              <a:buFont typeface="Wingdings" panose="05000000000000000000" pitchFamily="2" charset="2"/>
              <a:buChar char="§"/>
            </a:pPr>
            <a:r>
              <a:rPr lang="en-IN" dirty="0"/>
              <a:t>Whether it is the alternate reporting entity of international group.</a:t>
            </a:r>
          </a:p>
          <a:p>
            <a:pPr marL="0" indent="0">
              <a:buNone/>
            </a:pPr>
            <a:r>
              <a:rPr lang="en-IN" dirty="0"/>
              <a:t>	Or</a:t>
            </a:r>
          </a:p>
          <a:p>
            <a:pPr>
              <a:buFont typeface="Wingdings" panose="05000000000000000000" pitchFamily="2" charset="2"/>
              <a:buChar char="§"/>
            </a:pPr>
            <a:r>
              <a:rPr lang="en-IN" dirty="0"/>
              <a:t>The detail of parent entity or the alternate reporting entity of international group.</a:t>
            </a:r>
          </a:p>
        </p:txBody>
      </p:sp>
    </p:spTree>
    <p:extLst>
      <p:ext uri="{BB962C8B-B14F-4D97-AF65-F5344CB8AC3E}">
        <p14:creationId xmlns:p14="http://schemas.microsoft.com/office/powerpoint/2010/main" val="2430598698"/>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565D-84CE-4940-86AE-C323CE7D0990}"/>
              </a:ext>
            </a:extLst>
          </p:cNvPr>
          <p:cNvSpPr>
            <a:spLocks noGrp="1"/>
          </p:cNvSpPr>
          <p:nvPr>
            <p:ph type="title"/>
          </p:nvPr>
        </p:nvSpPr>
        <p:spPr/>
        <p:txBody>
          <a:bodyPr/>
          <a:lstStyle/>
          <a:p>
            <a:r>
              <a:rPr lang="en-IN" dirty="0"/>
              <a:t>Applicability of Form 3CEAC:</a:t>
            </a:r>
          </a:p>
        </p:txBody>
      </p:sp>
      <p:sp>
        <p:nvSpPr>
          <p:cNvPr id="3" name="Content Placeholder 2">
            <a:extLst>
              <a:ext uri="{FF2B5EF4-FFF2-40B4-BE49-F238E27FC236}">
                <a16:creationId xmlns:a16="http://schemas.microsoft.com/office/drawing/2014/main" id="{A4CFE67A-330C-4CCE-9D78-432CD29FE261}"/>
              </a:ext>
            </a:extLst>
          </p:cNvPr>
          <p:cNvSpPr>
            <a:spLocks noGrp="1"/>
          </p:cNvSpPr>
          <p:nvPr>
            <p:ph idx="1"/>
          </p:nvPr>
        </p:nvSpPr>
        <p:spPr/>
        <p:txBody>
          <a:bodyPr/>
          <a:lstStyle/>
          <a:p>
            <a:pPr marL="0" indent="0">
              <a:buNone/>
            </a:pPr>
            <a:r>
              <a:rPr lang="en-IN" dirty="0"/>
              <a:t>This form is applicable only to those entities whose international group turnover exceed </a:t>
            </a:r>
            <a:r>
              <a:rPr lang="en-IN" dirty="0">
                <a:solidFill>
                  <a:srgbClr val="FF0000"/>
                </a:solidFill>
                <a:latin typeface="Rupee Foradian" panose="020B0603030804020204" pitchFamily="34" charset="0"/>
              </a:rPr>
              <a:t>` </a:t>
            </a:r>
            <a:r>
              <a:rPr lang="en-IN" dirty="0">
                <a:solidFill>
                  <a:srgbClr val="FF0000"/>
                </a:solidFill>
              </a:rPr>
              <a:t>55,000 Millions.</a:t>
            </a:r>
            <a:endParaRPr lang="en-IN" dirty="0"/>
          </a:p>
        </p:txBody>
      </p:sp>
    </p:spTree>
    <p:extLst>
      <p:ext uri="{BB962C8B-B14F-4D97-AF65-F5344CB8AC3E}">
        <p14:creationId xmlns:p14="http://schemas.microsoft.com/office/powerpoint/2010/main" val="3913826774"/>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3E01-C9B0-4AE9-9597-215C1B6CBB04}"/>
              </a:ext>
            </a:extLst>
          </p:cNvPr>
          <p:cNvSpPr>
            <a:spLocks noGrp="1"/>
          </p:cNvSpPr>
          <p:nvPr>
            <p:ph type="title"/>
          </p:nvPr>
        </p:nvSpPr>
        <p:spPr/>
        <p:txBody>
          <a:bodyPr>
            <a:normAutofit/>
          </a:bodyPr>
          <a:lstStyle/>
          <a:p>
            <a:r>
              <a:rPr lang="en-US" dirty="0"/>
              <a:t>Cut off date to file Form 3CEAC to DGIT(RA):</a:t>
            </a:r>
            <a:endParaRPr lang="en-IN" dirty="0"/>
          </a:p>
        </p:txBody>
      </p:sp>
      <p:sp>
        <p:nvSpPr>
          <p:cNvPr id="3" name="Content Placeholder 2">
            <a:extLst>
              <a:ext uri="{FF2B5EF4-FFF2-40B4-BE49-F238E27FC236}">
                <a16:creationId xmlns:a16="http://schemas.microsoft.com/office/drawing/2014/main" id="{627CF436-EB3E-45DB-B525-7C1A741838FB}"/>
              </a:ext>
            </a:extLst>
          </p:cNvPr>
          <p:cNvSpPr>
            <a:spLocks noGrp="1"/>
          </p:cNvSpPr>
          <p:nvPr>
            <p:ph idx="1"/>
          </p:nvPr>
        </p:nvSpPr>
        <p:spPr>
          <a:xfrm>
            <a:off x="677334" y="2160589"/>
            <a:ext cx="8596668" cy="4493429"/>
          </a:xfrm>
        </p:spPr>
        <p:txBody>
          <a:bodyPr>
            <a:normAutofit/>
          </a:bodyPr>
          <a:lstStyle/>
          <a:p>
            <a:pPr algn="just">
              <a:buFont typeface="Wingdings" panose="05000000000000000000" pitchFamily="2" charset="2"/>
              <a:buChar char="q"/>
            </a:pPr>
            <a:r>
              <a:rPr lang="en-US" b="1" dirty="0"/>
              <a:t>Wording of Law:</a:t>
            </a:r>
          </a:p>
          <a:p>
            <a:pPr algn="just">
              <a:buFontTx/>
              <a:buChar char="-"/>
            </a:pPr>
            <a:r>
              <a:rPr lang="en-US" dirty="0">
                <a:solidFill>
                  <a:schemeClr val="tx1"/>
                </a:solidFill>
              </a:rPr>
              <a:t>The intimation shall be made at least 2 Months prior to the due date of filling of CIT return under section 139(1).</a:t>
            </a:r>
          </a:p>
          <a:p>
            <a:pPr marL="0" indent="0" algn="just">
              <a:buNone/>
            </a:pPr>
            <a:endParaRPr lang="en-US" dirty="0"/>
          </a:p>
          <a:p>
            <a:pPr algn="just">
              <a:buFont typeface="Wingdings" panose="05000000000000000000" pitchFamily="2" charset="2"/>
              <a:buChar char="q"/>
            </a:pPr>
            <a:r>
              <a:rPr lang="en-US" b="1" dirty="0"/>
              <a:t>Our Comments:</a:t>
            </a:r>
          </a:p>
          <a:p>
            <a:pPr algn="just">
              <a:buFontTx/>
              <a:buChar char="-"/>
            </a:pPr>
            <a:r>
              <a:rPr lang="en-US" dirty="0">
                <a:solidFill>
                  <a:schemeClr val="tx1"/>
                </a:solidFill>
              </a:rPr>
              <a:t>Due date of filling of CIT Return is 30</a:t>
            </a:r>
            <a:r>
              <a:rPr lang="en-US" baseline="30000" dirty="0">
                <a:solidFill>
                  <a:schemeClr val="tx1"/>
                </a:solidFill>
              </a:rPr>
              <a:t>th</a:t>
            </a:r>
            <a:r>
              <a:rPr lang="en-US" dirty="0">
                <a:solidFill>
                  <a:schemeClr val="tx1"/>
                </a:solidFill>
              </a:rPr>
              <a:t> November and due date for filling form 3CEAC is 2 Months prior to the date of filling of CIT Return i.e. </a:t>
            </a:r>
            <a:r>
              <a:rPr lang="en-US" dirty="0">
                <a:solidFill>
                  <a:srgbClr val="FF0000"/>
                </a:solidFill>
              </a:rPr>
              <a:t>Due date for filling form is 30</a:t>
            </a:r>
            <a:r>
              <a:rPr lang="en-US" baseline="30000" dirty="0">
                <a:solidFill>
                  <a:srgbClr val="FF0000"/>
                </a:solidFill>
              </a:rPr>
              <a:t>th</a:t>
            </a:r>
            <a:r>
              <a:rPr lang="en-US" dirty="0">
                <a:solidFill>
                  <a:srgbClr val="FF0000"/>
                </a:solidFill>
              </a:rPr>
              <a:t> September. </a:t>
            </a:r>
          </a:p>
          <a:p>
            <a:pPr algn="just">
              <a:buFontTx/>
              <a:buChar char="-"/>
            </a:pPr>
            <a:r>
              <a:rPr lang="en-US" dirty="0">
                <a:solidFill>
                  <a:schemeClr val="tx1"/>
                </a:solidFill>
              </a:rPr>
              <a:t>Due Date for filling for form 3CEAC for </a:t>
            </a:r>
            <a:r>
              <a:rPr lang="en-US" dirty="0">
                <a:solidFill>
                  <a:srgbClr val="FF0000"/>
                </a:solidFill>
              </a:rPr>
              <a:t>FY 2016-17 </a:t>
            </a:r>
            <a:r>
              <a:rPr lang="en-US" dirty="0">
                <a:solidFill>
                  <a:schemeClr val="tx1"/>
                </a:solidFill>
              </a:rPr>
              <a:t>is </a:t>
            </a:r>
            <a:r>
              <a:rPr lang="en-US" dirty="0">
                <a:solidFill>
                  <a:srgbClr val="FF0000"/>
                </a:solidFill>
              </a:rPr>
              <a:t>31</a:t>
            </a:r>
            <a:r>
              <a:rPr lang="en-US" baseline="30000" dirty="0">
                <a:solidFill>
                  <a:srgbClr val="FF0000"/>
                </a:solidFill>
              </a:rPr>
              <a:t>st</a:t>
            </a:r>
            <a:r>
              <a:rPr lang="en-US" dirty="0">
                <a:solidFill>
                  <a:srgbClr val="FF0000"/>
                </a:solidFill>
              </a:rPr>
              <a:t> January, 2017</a:t>
            </a:r>
            <a:r>
              <a:rPr lang="en-US" dirty="0">
                <a:solidFill>
                  <a:schemeClr val="tx1"/>
                </a:solidFill>
              </a:rPr>
              <a:t>.</a:t>
            </a:r>
          </a:p>
        </p:txBody>
      </p:sp>
    </p:spTree>
    <p:extLst>
      <p:ext uri="{BB962C8B-B14F-4D97-AF65-F5344CB8AC3E}">
        <p14:creationId xmlns:p14="http://schemas.microsoft.com/office/powerpoint/2010/main" val="2933803115"/>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619-E964-459C-AB68-AA6B1D61F0B4}"/>
              </a:ext>
            </a:extLst>
          </p:cNvPr>
          <p:cNvSpPr>
            <a:spLocks noGrp="1"/>
          </p:cNvSpPr>
          <p:nvPr>
            <p:ph type="ctrTitle"/>
          </p:nvPr>
        </p:nvSpPr>
        <p:spPr/>
        <p:txBody>
          <a:bodyPr>
            <a:normAutofit fontScale="90000"/>
          </a:bodyPr>
          <a:lstStyle/>
          <a:p>
            <a:r>
              <a:rPr lang="en-IN" dirty="0"/>
              <a:t>Information required in form 3CEAC at the time of </a:t>
            </a:r>
            <a:r>
              <a:rPr lang="en-IN" dirty="0" err="1"/>
              <a:t>filliing</a:t>
            </a:r>
            <a:r>
              <a:rPr lang="en-IN" dirty="0"/>
              <a:t> </a:t>
            </a:r>
          </a:p>
        </p:txBody>
      </p:sp>
    </p:spTree>
    <p:extLst>
      <p:ext uri="{BB962C8B-B14F-4D97-AF65-F5344CB8AC3E}">
        <p14:creationId xmlns:p14="http://schemas.microsoft.com/office/powerpoint/2010/main" val="1309901315"/>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FA189-A062-4897-9D10-2B5770295272}"/>
              </a:ext>
            </a:extLst>
          </p:cNvPr>
          <p:cNvSpPr>
            <a:spLocks noGrp="1"/>
          </p:cNvSpPr>
          <p:nvPr>
            <p:ph type="title"/>
          </p:nvPr>
        </p:nvSpPr>
        <p:spPr/>
        <p:txBody>
          <a:bodyPr>
            <a:normAutofit/>
          </a:bodyPr>
          <a:lstStyle/>
          <a:p>
            <a:r>
              <a:rPr lang="en-IN" dirty="0"/>
              <a:t>Information required in form 3CEAC:</a:t>
            </a:r>
          </a:p>
        </p:txBody>
      </p:sp>
      <p:sp>
        <p:nvSpPr>
          <p:cNvPr id="3" name="Content Placeholder 2">
            <a:extLst>
              <a:ext uri="{FF2B5EF4-FFF2-40B4-BE49-F238E27FC236}">
                <a16:creationId xmlns:a16="http://schemas.microsoft.com/office/drawing/2014/main" id="{4B9BE43C-2DD3-4C9B-95E2-6AF0D9D7FBAD}"/>
              </a:ext>
            </a:extLst>
          </p:cNvPr>
          <p:cNvSpPr>
            <a:spLocks noGrp="1"/>
          </p:cNvSpPr>
          <p:nvPr>
            <p:ph idx="1"/>
          </p:nvPr>
        </p:nvSpPr>
        <p:spPr/>
        <p:txBody>
          <a:bodyPr/>
          <a:lstStyle/>
          <a:p>
            <a:r>
              <a:rPr lang="en-IN" dirty="0"/>
              <a:t>Name, address and PAN of constituent entity.</a:t>
            </a:r>
          </a:p>
          <a:p>
            <a:r>
              <a:rPr lang="en-IN" dirty="0"/>
              <a:t>Name of International group.</a:t>
            </a:r>
          </a:p>
          <a:p>
            <a:r>
              <a:rPr lang="en-IN" dirty="0"/>
              <a:t>Name and address of the parent entity of the international group.</a:t>
            </a:r>
          </a:p>
          <a:p>
            <a:r>
              <a:rPr lang="en-IN" dirty="0"/>
              <a:t>The Country of residence of the parent entity.</a:t>
            </a:r>
          </a:p>
          <a:p>
            <a:r>
              <a:rPr lang="en-IN" dirty="0"/>
              <a:t>Name and the address of alternate reporting entity.</a:t>
            </a:r>
          </a:p>
        </p:txBody>
      </p:sp>
    </p:spTree>
    <p:extLst>
      <p:ext uri="{BB962C8B-B14F-4D97-AF65-F5344CB8AC3E}">
        <p14:creationId xmlns:p14="http://schemas.microsoft.com/office/powerpoint/2010/main" val="1863667652"/>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5C22-A2BC-42E4-BB75-146F961A36F2}"/>
              </a:ext>
            </a:extLst>
          </p:cNvPr>
          <p:cNvSpPr>
            <a:spLocks noGrp="1"/>
          </p:cNvSpPr>
          <p:nvPr>
            <p:ph type="title"/>
          </p:nvPr>
        </p:nvSpPr>
        <p:spPr/>
        <p:txBody>
          <a:bodyPr>
            <a:normAutofit/>
          </a:bodyPr>
          <a:lstStyle/>
          <a:p>
            <a:r>
              <a:rPr lang="en-IN" dirty="0">
                <a:solidFill>
                  <a:srgbClr val="002060"/>
                </a:solidFill>
              </a:rPr>
              <a:t>Now we discuss about form 3CEAD:</a:t>
            </a:r>
          </a:p>
        </p:txBody>
      </p:sp>
      <p:graphicFrame>
        <p:nvGraphicFramePr>
          <p:cNvPr id="4" name="Content Placeholder 3">
            <a:extLst>
              <a:ext uri="{FF2B5EF4-FFF2-40B4-BE49-F238E27FC236}">
                <a16:creationId xmlns:a16="http://schemas.microsoft.com/office/drawing/2014/main" id="{03EBE0E0-573F-465F-8D27-391215E496CD}"/>
              </a:ext>
            </a:extLst>
          </p:cNvPr>
          <p:cNvGraphicFramePr>
            <a:graphicFrameLocks noGrp="1"/>
          </p:cNvGraphicFramePr>
          <p:nvPr>
            <p:ph idx="1"/>
            <p:extLst>
              <p:ext uri="{D42A27DB-BD31-4B8C-83A1-F6EECF244321}">
                <p14:modId xmlns:p14="http://schemas.microsoft.com/office/powerpoint/2010/main" val="2198511623"/>
              </p:ext>
            </p:extLst>
          </p:nvPr>
        </p:nvGraphicFramePr>
        <p:xfrm>
          <a:off x="295422" y="2160588"/>
          <a:ext cx="897875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5921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424B-A3DE-4CC8-99F2-2EEE0F10E057}"/>
              </a:ext>
            </a:extLst>
          </p:cNvPr>
          <p:cNvSpPr>
            <a:spLocks noGrp="1"/>
          </p:cNvSpPr>
          <p:nvPr>
            <p:ph type="ctrTitle"/>
          </p:nvPr>
        </p:nvSpPr>
        <p:spPr/>
        <p:txBody>
          <a:bodyPr/>
          <a:lstStyle/>
          <a:p>
            <a:r>
              <a:rPr lang="en-IN" dirty="0"/>
              <a:t>Form 3CEAD</a:t>
            </a:r>
            <a:br>
              <a:rPr lang="en-IN" dirty="0"/>
            </a:br>
            <a:r>
              <a:rPr lang="en-IN" sz="2000" dirty="0"/>
              <a:t>(Country by Country Report)</a:t>
            </a:r>
          </a:p>
        </p:txBody>
      </p:sp>
      <p:sp>
        <p:nvSpPr>
          <p:cNvPr id="3" name="Subtitle 2">
            <a:extLst>
              <a:ext uri="{FF2B5EF4-FFF2-40B4-BE49-F238E27FC236}">
                <a16:creationId xmlns:a16="http://schemas.microsoft.com/office/drawing/2014/main" id="{CF0B09CE-B31E-4A40-844B-9F57BD51A9D4}"/>
              </a:ext>
            </a:extLst>
          </p:cNvPr>
          <p:cNvSpPr>
            <a:spLocks noGrp="1"/>
          </p:cNvSpPr>
          <p:nvPr>
            <p:ph type="subTitle" idx="1"/>
          </p:nvPr>
        </p:nvSpPr>
        <p:spPr/>
        <p:txBody>
          <a:bodyPr>
            <a:normAutofit lnSpcReduction="10000"/>
          </a:bodyPr>
          <a:lstStyle/>
          <a:p>
            <a:r>
              <a:rPr lang="en-IN" dirty="0"/>
              <a:t>(Report by a parent entity or an alternate reporting entity or any other constituent entity, resident in India, for the purposes of section 286(2) or section 286(4) of Income Tax Act,1961 read with rules 10DB of Income Tax Rules,1962)</a:t>
            </a:r>
          </a:p>
        </p:txBody>
      </p:sp>
    </p:spTree>
    <p:extLst>
      <p:ext uri="{BB962C8B-B14F-4D97-AF65-F5344CB8AC3E}">
        <p14:creationId xmlns:p14="http://schemas.microsoft.com/office/powerpoint/2010/main" val="371654596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5C22-A2BC-42E4-BB75-146F961A36F2}"/>
              </a:ext>
            </a:extLst>
          </p:cNvPr>
          <p:cNvSpPr>
            <a:spLocks noGrp="1"/>
          </p:cNvSpPr>
          <p:nvPr>
            <p:ph type="title"/>
          </p:nvPr>
        </p:nvSpPr>
        <p:spPr/>
        <p:txBody>
          <a:bodyPr>
            <a:normAutofit/>
          </a:bodyPr>
          <a:lstStyle/>
          <a:p>
            <a:r>
              <a:rPr lang="en-IN" dirty="0">
                <a:solidFill>
                  <a:srgbClr val="002060"/>
                </a:solidFill>
              </a:rPr>
              <a:t>Now we discuss about form 3CEAA:</a:t>
            </a:r>
          </a:p>
        </p:txBody>
      </p:sp>
      <p:graphicFrame>
        <p:nvGraphicFramePr>
          <p:cNvPr id="4" name="Content Placeholder 3">
            <a:extLst>
              <a:ext uri="{FF2B5EF4-FFF2-40B4-BE49-F238E27FC236}">
                <a16:creationId xmlns:a16="http://schemas.microsoft.com/office/drawing/2014/main" id="{03EBE0E0-573F-465F-8D27-391215E496CD}"/>
              </a:ext>
            </a:extLst>
          </p:cNvPr>
          <p:cNvGraphicFramePr>
            <a:graphicFrameLocks noGrp="1"/>
          </p:cNvGraphicFramePr>
          <p:nvPr>
            <p:ph idx="1"/>
            <p:extLst>
              <p:ext uri="{D42A27DB-BD31-4B8C-83A1-F6EECF244321}">
                <p14:modId xmlns:p14="http://schemas.microsoft.com/office/powerpoint/2010/main" val="2286197518"/>
              </p:ext>
            </p:extLst>
          </p:nvPr>
        </p:nvGraphicFramePr>
        <p:xfrm>
          <a:off x="295422" y="2160588"/>
          <a:ext cx="897875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06940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95D1-6779-4ED7-89C7-7B1518F6483F}"/>
              </a:ext>
            </a:extLst>
          </p:cNvPr>
          <p:cNvSpPr>
            <a:spLocks noGrp="1"/>
          </p:cNvSpPr>
          <p:nvPr>
            <p:ph type="title"/>
          </p:nvPr>
        </p:nvSpPr>
        <p:spPr/>
        <p:txBody>
          <a:bodyPr>
            <a:normAutofit/>
          </a:bodyPr>
          <a:lstStyle/>
          <a:p>
            <a:r>
              <a:rPr lang="en-US" dirty="0"/>
              <a:t>To whom form 3CEAD furnished .?</a:t>
            </a:r>
            <a:endParaRPr lang="en-IN" dirty="0"/>
          </a:p>
        </p:txBody>
      </p:sp>
      <p:sp>
        <p:nvSpPr>
          <p:cNvPr id="3" name="Content Placeholder 2">
            <a:extLst>
              <a:ext uri="{FF2B5EF4-FFF2-40B4-BE49-F238E27FC236}">
                <a16:creationId xmlns:a16="http://schemas.microsoft.com/office/drawing/2014/main" id="{0FADF99A-6A66-425B-873A-02D84C6265D6}"/>
              </a:ext>
            </a:extLst>
          </p:cNvPr>
          <p:cNvSpPr>
            <a:spLocks noGrp="1"/>
          </p:cNvSpPr>
          <p:nvPr>
            <p:ph idx="1"/>
          </p:nvPr>
        </p:nvSpPr>
        <p:spPr>
          <a:xfrm>
            <a:off x="677334" y="2188725"/>
            <a:ext cx="8596668" cy="3880773"/>
          </a:xfrm>
        </p:spPr>
        <p:txBody>
          <a:bodyPr>
            <a:normAutofit/>
          </a:bodyPr>
          <a:lstStyle/>
          <a:p>
            <a:pPr marL="0" indent="0">
              <a:buNone/>
            </a:pPr>
            <a:r>
              <a:rPr lang="en-US" sz="2400" dirty="0"/>
              <a:t>This form is also furnished to </a:t>
            </a:r>
            <a:r>
              <a:rPr lang="en-US" sz="2400" dirty="0">
                <a:solidFill>
                  <a:srgbClr val="FF0000"/>
                </a:solidFill>
              </a:rPr>
              <a:t>“</a:t>
            </a:r>
            <a:r>
              <a:rPr lang="en-US" sz="2400" i="1" dirty="0">
                <a:solidFill>
                  <a:srgbClr val="FF0000"/>
                </a:solidFill>
              </a:rPr>
              <a:t>Director General of Income Tax (Risk Assessment)” </a:t>
            </a:r>
            <a:r>
              <a:rPr lang="en-US" sz="2400" i="1" dirty="0"/>
              <a:t>{DGIT(RA)}</a:t>
            </a:r>
            <a:endParaRPr lang="en-IN" sz="2400" dirty="0"/>
          </a:p>
        </p:txBody>
      </p:sp>
    </p:spTree>
    <p:extLst>
      <p:ext uri="{BB962C8B-B14F-4D97-AF65-F5344CB8AC3E}">
        <p14:creationId xmlns:p14="http://schemas.microsoft.com/office/powerpoint/2010/main" val="307066430"/>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565D-84CE-4940-86AE-C323CE7D0990}"/>
              </a:ext>
            </a:extLst>
          </p:cNvPr>
          <p:cNvSpPr>
            <a:spLocks noGrp="1"/>
          </p:cNvSpPr>
          <p:nvPr>
            <p:ph type="title"/>
          </p:nvPr>
        </p:nvSpPr>
        <p:spPr/>
        <p:txBody>
          <a:bodyPr/>
          <a:lstStyle/>
          <a:p>
            <a:r>
              <a:rPr lang="en-IN" dirty="0"/>
              <a:t>Applicability of Form 3CEAD:</a:t>
            </a:r>
          </a:p>
        </p:txBody>
      </p:sp>
      <p:sp>
        <p:nvSpPr>
          <p:cNvPr id="3" name="Content Placeholder 2">
            <a:extLst>
              <a:ext uri="{FF2B5EF4-FFF2-40B4-BE49-F238E27FC236}">
                <a16:creationId xmlns:a16="http://schemas.microsoft.com/office/drawing/2014/main" id="{A4CFE67A-330C-4CCE-9D78-432CD29FE261}"/>
              </a:ext>
            </a:extLst>
          </p:cNvPr>
          <p:cNvSpPr>
            <a:spLocks noGrp="1"/>
          </p:cNvSpPr>
          <p:nvPr>
            <p:ph idx="1"/>
          </p:nvPr>
        </p:nvSpPr>
        <p:spPr/>
        <p:txBody>
          <a:bodyPr/>
          <a:lstStyle/>
          <a:p>
            <a:pPr marL="0" indent="0">
              <a:buNone/>
            </a:pPr>
            <a:r>
              <a:rPr lang="en-IN" dirty="0"/>
              <a:t>This form is only applicable for every parent and alternate reporting entity as prescribed by Form 3CEAC.</a:t>
            </a:r>
          </a:p>
          <a:p>
            <a:pPr marL="0" indent="0">
              <a:buNone/>
            </a:pPr>
            <a:endParaRPr lang="en-IN" dirty="0"/>
          </a:p>
          <a:p>
            <a:pPr marL="0" indent="0">
              <a:buNone/>
            </a:pPr>
            <a:r>
              <a:rPr lang="en-IN" b="1" dirty="0">
                <a:solidFill>
                  <a:srgbClr val="FF0000"/>
                </a:solidFill>
              </a:rPr>
              <a:t>Note</a:t>
            </a:r>
            <a:r>
              <a:rPr lang="en-IN" dirty="0"/>
              <a:t>: If alternate entity is not Indian entity then no need to furnish this form.</a:t>
            </a:r>
          </a:p>
        </p:txBody>
      </p:sp>
    </p:spTree>
    <p:extLst>
      <p:ext uri="{BB962C8B-B14F-4D97-AF65-F5344CB8AC3E}">
        <p14:creationId xmlns:p14="http://schemas.microsoft.com/office/powerpoint/2010/main" val="4122302855"/>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3E01-C9B0-4AE9-9597-215C1B6CBB04}"/>
              </a:ext>
            </a:extLst>
          </p:cNvPr>
          <p:cNvSpPr>
            <a:spLocks noGrp="1"/>
          </p:cNvSpPr>
          <p:nvPr>
            <p:ph type="title"/>
          </p:nvPr>
        </p:nvSpPr>
        <p:spPr/>
        <p:txBody>
          <a:bodyPr>
            <a:normAutofit/>
          </a:bodyPr>
          <a:lstStyle/>
          <a:p>
            <a:r>
              <a:rPr lang="en-US" dirty="0"/>
              <a:t>Cut off date to file Form 3CEAD to DGIT(RA):</a:t>
            </a:r>
            <a:endParaRPr lang="en-IN" dirty="0"/>
          </a:p>
        </p:txBody>
      </p:sp>
      <p:sp>
        <p:nvSpPr>
          <p:cNvPr id="3" name="Content Placeholder 2">
            <a:extLst>
              <a:ext uri="{FF2B5EF4-FFF2-40B4-BE49-F238E27FC236}">
                <a16:creationId xmlns:a16="http://schemas.microsoft.com/office/drawing/2014/main" id="{627CF436-EB3E-45DB-B525-7C1A741838FB}"/>
              </a:ext>
            </a:extLst>
          </p:cNvPr>
          <p:cNvSpPr>
            <a:spLocks noGrp="1"/>
          </p:cNvSpPr>
          <p:nvPr>
            <p:ph idx="1"/>
          </p:nvPr>
        </p:nvSpPr>
        <p:spPr>
          <a:xfrm>
            <a:off x="677334" y="2160589"/>
            <a:ext cx="8596668" cy="4493429"/>
          </a:xfrm>
        </p:spPr>
        <p:txBody>
          <a:bodyPr>
            <a:normAutofit/>
          </a:bodyPr>
          <a:lstStyle/>
          <a:p>
            <a:pPr algn="just">
              <a:buFont typeface="Wingdings" panose="05000000000000000000" pitchFamily="2" charset="2"/>
              <a:buChar char="q"/>
            </a:pPr>
            <a:r>
              <a:rPr lang="en-US" b="1" dirty="0"/>
              <a:t>Wording of Law:</a:t>
            </a:r>
          </a:p>
          <a:p>
            <a:pPr algn="just">
              <a:buFontTx/>
              <a:buChar char="-"/>
            </a:pPr>
            <a:r>
              <a:rPr lang="en-US" dirty="0"/>
              <a:t>Report in form 3CEAD shall be furnished to DGIT(RA) </a:t>
            </a:r>
            <a:r>
              <a:rPr lang="en-US" dirty="0">
                <a:solidFill>
                  <a:srgbClr val="FF0000"/>
                </a:solidFill>
              </a:rPr>
              <a:t>on or before</a:t>
            </a:r>
            <a:r>
              <a:rPr lang="en-US" dirty="0"/>
              <a:t> the due </a:t>
            </a:r>
            <a:r>
              <a:rPr lang="en-US" dirty="0">
                <a:solidFill>
                  <a:srgbClr val="FF0000"/>
                </a:solidFill>
              </a:rPr>
              <a:t>date </a:t>
            </a:r>
            <a:r>
              <a:rPr lang="en-US" dirty="0"/>
              <a:t>for furnishing the </a:t>
            </a:r>
            <a:r>
              <a:rPr lang="en-US" dirty="0">
                <a:solidFill>
                  <a:srgbClr val="FF0000"/>
                </a:solidFill>
              </a:rPr>
              <a:t>return of income</a:t>
            </a:r>
            <a:r>
              <a:rPr lang="en-US" dirty="0"/>
              <a:t> as specified in </a:t>
            </a:r>
            <a:r>
              <a:rPr lang="en-US" dirty="0">
                <a:solidFill>
                  <a:srgbClr val="FF0000"/>
                </a:solidFill>
              </a:rPr>
              <a:t>section 139(1).</a:t>
            </a:r>
          </a:p>
          <a:p>
            <a:pPr algn="just">
              <a:buFontTx/>
              <a:buChar char="-"/>
            </a:pPr>
            <a:r>
              <a:rPr lang="en-US" dirty="0"/>
              <a:t>As per the Notification No. 26/2017 dated 25</a:t>
            </a:r>
            <a:r>
              <a:rPr lang="en-US" baseline="30000" dirty="0"/>
              <a:t>th</a:t>
            </a:r>
            <a:r>
              <a:rPr lang="en-US" dirty="0"/>
              <a:t> Oct,2017,</a:t>
            </a:r>
            <a:r>
              <a:rPr lang="en-US" b="1" dirty="0"/>
              <a:t> </a:t>
            </a:r>
            <a:r>
              <a:rPr lang="en-US" dirty="0">
                <a:solidFill>
                  <a:srgbClr val="FF0000"/>
                </a:solidFill>
              </a:rPr>
              <a:t>in case of FY 2016-17</a:t>
            </a:r>
            <a:r>
              <a:rPr lang="en-US" dirty="0"/>
              <a:t> the due date for filling this form is </a:t>
            </a:r>
            <a:r>
              <a:rPr lang="en-US" dirty="0">
                <a:solidFill>
                  <a:srgbClr val="FF0000"/>
                </a:solidFill>
              </a:rPr>
              <a:t>31</a:t>
            </a:r>
            <a:r>
              <a:rPr lang="en-US" baseline="30000" dirty="0">
                <a:solidFill>
                  <a:srgbClr val="FF0000"/>
                </a:solidFill>
              </a:rPr>
              <a:t>st</a:t>
            </a:r>
            <a:r>
              <a:rPr lang="en-US" dirty="0">
                <a:solidFill>
                  <a:srgbClr val="FF0000"/>
                </a:solidFill>
              </a:rPr>
              <a:t> March,2018.</a:t>
            </a:r>
          </a:p>
          <a:p>
            <a:pPr marL="0" indent="0" algn="just">
              <a:buNone/>
            </a:pPr>
            <a:endParaRPr lang="en-US" dirty="0"/>
          </a:p>
          <a:p>
            <a:pPr algn="just">
              <a:buFont typeface="Wingdings" panose="05000000000000000000" pitchFamily="2" charset="2"/>
              <a:buChar char="q"/>
            </a:pPr>
            <a:r>
              <a:rPr lang="en-US" b="1" dirty="0"/>
              <a:t>Our Comments:</a:t>
            </a:r>
          </a:p>
          <a:p>
            <a:pPr algn="just">
              <a:buFontTx/>
              <a:buChar char="-"/>
            </a:pPr>
            <a:r>
              <a:rPr lang="en-US" dirty="0">
                <a:solidFill>
                  <a:srgbClr val="FF0000"/>
                </a:solidFill>
              </a:rPr>
              <a:t>Last date</a:t>
            </a:r>
            <a:r>
              <a:rPr lang="en-US" dirty="0"/>
              <a:t> for filling CIT return is </a:t>
            </a:r>
            <a:r>
              <a:rPr lang="en-US" dirty="0">
                <a:solidFill>
                  <a:srgbClr val="FF0000"/>
                </a:solidFill>
              </a:rPr>
              <a:t>30</a:t>
            </a:r>
            <a:r>
              <a:rPr lang="en-US" baseline="30000" dirty="0">
                <a:solidFill>
                  <a:srgbClr val="FF0000"/>
                </a:solidFill>
              </a:rPr>
              <a:t>th</a:t>
            </a:r>
            <a:r>
              <a:rPr lang="en-US" dirty="0">
                <a:solidFill>
                  <a:srgbClr val="FF0000"/>
                </a:solidFill>
              </a:rPr>
              <a:t> November,</a:t>
            </a:r>
            <a:r>
              <a:rPr lang="en-US" dirty="0"/>
              <a:t> i.e. cut off date for filling form 3CEAD shall be also 30</a:t>
            </a:r>
            <a:r>
              <a:rPr lang="en-US" baseline="30000" dirty="0"/>
              <a:t>th</a:t>
            </a:r>
            <a:r>
              <a:rPr lang="en-US" dirty="0"/>
              <a:t> November and as we know the first implementation year for this provision is FY 2016-17 and date specified under section 139(1) has passed. So CBDT </a:t>
            </a:r>
            <a:r>
              <a:rPr lang="en-US" dirty="0">
                <a:solidFill>
                  <a:srgbClr val="FF0000"/>
                </a:solidFill>
              </a:rPr>
              <a:t>issued notification no. 26/2017 and</a:t>
            </a:r>
            <a:r>
              <a:rPr lang="en-US" dirty="0"/>
              <a:t> decide cut off date </a:t>
            </a:r>
            <a:r>
              <a:rPr lang="en-US" dirty="0">
                <a:solidFill>
                  <a:srgbClr val="FF0000"/>
                </a:solidFill>
              </a:rPr>
              <a:t>31</a:t>
            </a:r>
            <a:r>
              <a:rPr lang="en-US" baseline="30000" dirty="0">
                <a:solidFill>
                  <a:srgbClr val="FF0000"/>
                </a:solidFill>
              </a:rPr>
              <a:t>st</a:t>
            </a:r>
            <a:r>
              <a:rPr lang="en-US" dirty="0">
                <a:solidFill>
                  <a:srgbClr val="FF0000"/>
                </a:solidFill>
              </a:rPr>
              <a:t> march,2018</a:t>
            </a:r>
            <a:r>
              <a:rPr lang="en-US" dirty="0"/>
              <a:t> for filling form 3CEAD for </a:t>
            </a:r>
            <a:r>
              <a:rPr lang="en-US" dirty="0">
                <a:solidFill>
                  <a:srgbClr val="FF0000"/>
                </a:solidFill>
              </a:rPr>
              <a:t>FY 2016-17</a:t>
            </a:r>
            <a:r>
              <a:rPr lang="en-US" dirty="0"/>
              <a:t>.</a:t>
            </a:r>
            <a:endParaRPr lang="en-US" dirty="0">
              <a:solidFill>
                <a:srgbClr val="FF0000"/>
              </a:solidFill>
            </a:endParaRPr>
          </a:p>
        </p:txBody>
      </p:sp>
    </p:spTree>
    <p:extLst>
      <p:ext uri="{BB962C8B-B14F-4D97-AF65-F5344CB8AC3E}">
        <p14:creationId xmlns:p14="http://schemas.microsoft.com/office/powerpoint/2010/main" val="2982037901"/>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619-E964-459C-AB68-AA6B1D61F0B4}"/>
              </a:ext>
            </a:extLst>
          </p:cNvPr>
          <p:cNvSpPr>
            <a:spLocks noGrp="1"/>
          </p:cNvSpPr>
          <p:nvPr>
            <p:ph type="ctrTitle"/>
          </p:nvPr>
        </p:nvSpPr>
        <p:spPr/>
        <p:txBody>
          <a:bodyPr>
            <a:normAutofit fontScale="90000"/>
          </a:bodyPr>
          <a:lstStyle/>
          <a:p>
            <a:r>
              <a:rPr lang="en-IN" dirty="0"/>
              <a:t>Information required in form 3CEAD at the time of </a:t>
            </a:r>
            <a:r>
              <a:rPr lang="en-IN" dirty="0" err="1"/>
              <a:t>filliing</a:t>
            </a:r>
            <a:r>
              <a:rPr lang="en-IN" dirty="0"/>
              <a:t> </a:t>
            </a:r>
          </a:p>
        </p:txBody>
      </p:sp>
    </p:spTree>
    <p:extLst>
      <p:ext uri="{BB962C8B-B14F-4D97-AF65-F5344CB8AC3E}">
        <p14:creationId xmlns:p14="http://schemas.microsoft.com/office/powerpoint/2010/main" val="1067648797"/>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FA189-A062-4897-9D10-2B5770295272}"/>
              </a:ext>
            </a:extLst>
          </p:cNvPr>
          <p:cNvSpPr>
            <a:spLocks noGrp="1"/>
          </p:cNvSpPr>
          <p:nvPr>
            <p:ph type="title"/>
          </p:nvPr>
        </p:nvSpPr>
        <p:spPr/>
        <p:txBody>
          <a:bodyPr>
            <a:normAutofit/>
          </a:bodyPr>
          <a:lstStyle/>
          <a:p>
            <a:r>
              <a:rPr lang="en-IN" dirty="0"/>
              <a:t>Information required in form 3CEAD:</a:t>
            </a:r>
          </a:p>
        </p:txBody>
      </p:sp>
      <p:sp>
        <p:nvSpPr>
          <p:cNvPr id="3" name="Content Placeholder 2">
            <a:extLst>
              <a:ext uri="{FF2B5EF4-FFF2-40B4-BE49-F238E27FC236}">
                <a16:creationId xmlns:a16="http://schemas.microsoft.com/office/drawing/2014/main" id="{4B9BE43C-2DD3-4C9B-95E2-6AF0D9D7FBAD}"/>
              </a:ext>
            </a:extLst>
          </p:cNvPr>
          <p:cNvSpPr>
            <a:spLocks noGrp="1"/>
          </p:cNvSpPr>
          <p:nvPr>
            <p:ph idx="1"/>
          </p:nvPr>
        </p:nvSpPr>
        <p:spPr/>
        <p:txBody>
          <a:bodyPr/>
          <a:lstStyle/>
          <a:p>
            <a:r>
              <a:rPr lang="en-IN" dirty="0"/>
              <a:t>Name, address and PAN of reporting entity.</a:t>
            </a:r>
          </a:p>
          <a:p>
            <a:r>
              <a:rPr lang="en-IN" dirty="0"/>
              <a:t>Whether reporting entity is parent entity of the international group.</a:t>
            </a:r>
          </a:p>
          <a:p>
            <a:r>
              <a:rPr lang="en-IN" dirty="0"/>
              <a:t>Detail of allocation of Income Taxes and Business activity by tax jurisdiction.</a:t>
            </a:r>
          </a:p>
          <a:p>
            <a:r>
              <a:rPr lang="en-IN" dirty="0"/>
              <a:t>List of all the constituent entities of the multinational enterprises group included in each aggregation per tax jurisdiction.</a:t>
            </a:r>
          </a:p>
          <a:p>
            <a:endParaRPr lang="en-IN" dirty="0"/>
          </a:p>
          <a:p>
            <a:endParaRPr lang="en-IN" dirty="0"/>
          </a:p>
        </p:txBody>
      </p:sp>
    </p:spTree>
    <p:extLst>
      <p:ext uri="{BB962C8B-B14F-4D97-AF65-F5344CB8AC3E}">
        <p14:creationId xmlns:p14="http://schemas.microsoft.com/office/powerpoint/2010/main" val="2196189919"/>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25C22-A2BC-42E4-BB75-146F961A36F2}"/>
              </a:ext>
            </a:extLst>
          </p:cNvPr>
          <p:cNvSpPr>
            <a:spLocks noGrp="1"/>
          </p:cNvSpPr>
          <p:nvPr>
            <p:ph type="title"/>
          </p:nvPr>
        </p:nvSpPr>
        <p:spPr/>
        <p:txBody>
          <a:bodyPr>
            <a:normAutofit/>
          </a:bodyPr>
          <a:lstStyle/>
          <a:p>
            <a:r>
              <a:rPr lang="en-IN" dirty="0">
                <a:solidFill>
                  <a:srgbClr val="002060"/>
                </a:solidFill>
              </a:rPr>
              <a:t>Now we discuss about form 3CEAE:</a:t>
            </a:r>
          </a:p>
        </p:txBody>
      </p:sp>
      <p:graphicFrame>
        <p:nvGraphicFramePr>
          <p:cNvPr id="4" name="Content Placeholder 3">
            <a:extLst>
              <a:ext uri="{FF2B5EF4-FFF2-40B4-BE49-F238E27FC236}">
                <a16:creationId xmlns:a16="http://schemas.microsoft.com/office/drawing/2014/main" id="{03EBE0E0-573F-465F-8D27-391215E496CD}"/>
              </a:ext>
            </a:extLst>
          </p:cNvPr>
          <p:cNvGraphicFramePr>
            <a:graphicFrameLocks noGrp="1"/>
          </p:cNvGraphicFramePr>
          <p:nvPr>
            <p:ph idx="1"/>
            <p:extLst>
              <p:ext uri="{D42A27DB-BD31-4B8C-83A1-F6EECF244321}">
                <p14:modId xmlns:p14="http://schemas.microsoft.com/office/powerpoint/2010/main" val="2585790338"/>
              </p:ext>
            </p:extLst>
          </p:nvPr>
        </p:nvGraphicFramePr>
        <p:xfrm>
          <a:off x="295422" y="2160588"/>
          <a:ext cx="8978753"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51654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424B-A3DE-4CC8-99F2-2EEE0F10E057}"/>
              </a:ext>
            </a:extLst>
          </p:cNvPr>
          <p:cNvSpPr>
            <a:spLocks noGrp="1"/>
          </p:cNvSpPr>
          <p:nvPr>
            <p:ph type="ctrTitle"/>
          </p:nvPr>
        </p:nvSpPr>
        <p:spPr/>
        <p:txBody>
          <a:bodyPr/>
          <a:lstStyle/>
          <a:p>
            <a:r>
              <a:rPr lang="en-IN" dirty="0"/>
              <a:t>Form 3CEAE</a:t>
            </a:r>
            <a:endParaRPr lang="en-IN" sz="2000" dirty="0"/>
          </a:p>
        </p:txBody>
      </p:sp>
      <p:sp>
        <p:nvSpPr>
          <p:cNvPr id="3" name="Subtitle 2">
            <a:extLst>
              <a:ext uri="{FF2B5EF4-FFF2-40B4-BE49-F238E27FC236}">
                <a16:creationId xmlns:a16="http://schemas.microsoft.com/office/drawing/2014/main" id="{CF0B09CE-B31E-4A40-844B-9F57BD51A9D4}"/>
              </a:ext>
            </a:extLst>
          </p:cNvPr>
          <p:cNvSpPr>
            <a:spLocks noGrp="1"/>
          </p:cNvSpPr>
          <p:nvPr>
            <p:ph type="subTitle" idx="1"/>
          </p:nvPr>
        </p:nvSpPr>
        <p:spPr/>
        <p:txBody>
          <a:bodyPr>
            <a:normAutofit/>
          </a:bodyPr>
          <a:lstStyle/>
          <a:p>
            <a:r>
              <a:rPr lang="en-IN" dirty="0"/>
              <a:t>(Intimation on behalf of the international group for the purpose of the proviso to section 286(4) of Income Tax Act,1961 read with rule 10DB of Income Tax Rules,1962)</a:t>
            </a:r>
          </a:p>
        </p:txBody>
      </p:sp>
    </p:spTree>
    <p:extLst>
      <p:ext uri="{BB962C8B-B14F-4D97-AF65-F5344CB8AC3E}">
        <p14:creationId xmlns:p14="http://schemas.microsoft.com/office/powerpoint/2010/main" val="4072339976"/>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95D1-6779-4ED7-89C7-7B1518F6483F}"/>
              </a:ext>
            </a:extLst>
          </p:cNvPr>
          <p:cNvSpPr>
            <a:spLocks noGrp="1"/>
          </p:cNvSpPr>
          <p:nvPr>
            <p:ph type="title"/>
          </p:nvPr>
        </p:nvSpPr>
        <p:spPr/>
        <p:txBody>
          <a:bodyPr>
            <a:normAutofit/>
          </a:bodyPr>
          <a:lstStyle/>
          <a:p>
            <a:r>
              <a:rPr lang="en-US" dirty="0"/>
              <a:t>To whom form 3CEAE furnished .?</a:t>
            </a:r>
            <a:endParaRPr lang="en-IN" dirty="0"/>
          </a:p>
        </p:txBody>
      </p:sp>
      <p:sp>
        <p:nvSpPr>
          <p:cNvPr id="3" name="Content Placeholder 2">
            <a:extLst>
              <a:ext uri="{FF2B5EF4-FFF2-40B4-BE49-F238E27FC236}">
                <a16:creationId xmlns:a16="http://schemas.microsoft.com/office/drawing/2014/main" id="{0FADF99A-6A66-425B-873A-02D84C6265D6}"/>
              </a:ext>
            </a:extLst>
          </p:cNvPr>
          <p:cNvSpPr>
            <a:spLocks noGrp="1"/>
          </p:cNvSpPr>
          <p:nvPr>
            <p:ph idx="1"/>
          </p:nvPr>
        </p:nvSpPr>
        <p:spPr>
          <a:xfrm>
            <a:off x="677334" y="2188725"/>
            <a:ext cx="8596668" cy="3880773"/>
          </a:xfrm>
        </p:spPr>
        <p:txBody>
          <a:bodyPr>
            <a:normAutofit/>
          </a:bodyPr>
          <a:lstStyle/>
          <a:p>
            <a:pPr marL="0" indent="0">
              <a:buNone/>
            </a:pPr>
            <a:r>
              <a:rPr lang="en-US" sz="2400" dirty="0"/>
              <a:t>This form is also furnished to </a:t>
            </a:r>
            <a:r>
              <a:rPr lang="en-US" sz="2400" dirty="0">
                <a:solidFill>
                  <a:srgbClr val="FF0000"/>
                </a:solidFill>
              </a:rPr>
              <a:t>“</a:t>
            </a:r>
            <a:r>
              <a:rPr lang="en-US" sz="2400" i="1" dirty="0">
                <a:solidFill>
                  <a:srgbClr val="FF0000"/>
                </a:solidFill>
              </a:rPr>
              <a:t>Director General of Income Tax (Risk Assessment)” </a:t>
            </a:r>
            <a:r>
              <a:rPr lang="en-US" sz="2400" i="1" dirty="0"/>
              <a:t>{DGIT(RA)}</a:t>
            </a:r>
            <a:endParaRPr lang="en-IN" sz="2400" dirty="0"/>
          </a:p>
        </p:txBody>
      </p:sp>
    </p:spTree>
    <p:extLst>
      <p:ext uri="{BB962C8B-B14F-4D97-AF65-F5344CB8AC3E}">
        <p14:creationId xmlns:p14="http://schemas.microsoft.com/office/powerpoint/2010/main" val="3991271461"/>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F565D-84CE-4940-86AE-C323CE7D0990}"/>
              </a:ext>
            </a:extLst>
          </p:cNvPr>
          <p:cNvSpPr>
            <a:spLocks noGrp="1"/>
          </p:cNvSpPr>
          <p:nvPr>
            <p:ph type="title"/>
          </p:nvPr>
        </p:nvSpPr>
        <p:spPr/>
        <p:txBody>
          <a:bodyPr/>
          <a:lstStyle/>
          <a:p>
            <a:r>
              <a:rPr lang="en-IN" dirty="0"/>
              <a:t>Applicability of Form 3CEAE:</a:t>
            </a:r>
          </a:p>
        </p:txBody>
      </p:sp>
      <p:sp>
        <p:nvSpPr>
          <p:cNvPr id="3" name="Content Placeholder 2">
            <a:extLst>
              <a:ext uri="{FF2B5EF4-FFF2-40B4-BE49-F238E27FC236}">
                <a16:creationId xmlns:a16="http://schemas.microsoft.com/office/drawing/2014/main" id="{A4CFE67A-330C-4CCE-9D78-432CD29FE261}"/>
              </a:ext>
            </a:extLst>
          </p:cNvPr>
          <p:cNvSpPr>
            <a:spLocks noGrp="1"/>
          </p:cNvSpPr>
          <p:nvPr>
            <p:ph idx="1"/>
          </p:nvPr>
        </p:nvSpPr>
        <p:spPr/>
        <p:txBody>
          <a:bodyPr/>
          <a:lstStyle/>
          <a:p>
            <a:pPr marL="0" indent="0">
              <a:buNone/>
            </a:pPr>
            <a:r>
              <a:rPr lang="en-IN" dirty="0"/>
              <a:t>This form is only applicable when the international group having more then one constituent entity operating in India.</a:t>
            </a:r>
          </a:p>
        </p:txBody>
      </p:sp>
    </p:spTree>
    <p:extLst>
      <p:ext uri="{BB962C8B-B14F-4D97-AF65-F5344CB8AC3E}">
        <p14:creationId xmlns:p14="http://schemas.microsoft.com/office/powerpoint/2010/main" val="2003836100"/>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CA77-8CF0-43A8-B2C1-2EB40BA6EB74}"/>
              </a:ext>
            </a:extLst>
          </p:cNvPr>
          <p:cNvSpPr>
            <a:spLocks noGrp="1"/>
          </p:cNvSpPr>
          <p:nvPr>
            <p:ph type="title"/>
          </p:nvPr>
        </p:nvSpPr>
        <p:spPr/>
        <p:txBody>
          <a:bodyPr/>
          <a:lstStyle/>
          <a:p>
            <a:r>
              <a:rPr lang="en-IN" dirty="0"/>
              <a:t>Object of form 3CEAE:</a:t>
            </a:r>
          </a:p>
        </p:txBody>
      </p:sp>
      <p:sp>
        <p:nvSpPr>
          <p:cNvPr id="3" name="Content Placeholder 2">
            <a:extLst>
              <a:ext uri="{FF2B5EF4-FFF2-40B4-BE49-F238E27FC236}">
                <a16:creationId xmlns:a16="http://schemas.microsoft.com/office/drawing/2014/main" id="{49C45A4B-900D-4471-B077-CD2622840A03}"/>
              </a:ext>
            </a:extLst>
          </p:cNvPr>
          <p:cNvSpPr>
            <a:spLocks noGrp="1"/>
          </p:cNvSpPr>
          <p:nvPr>
            <p:ph idx="1"/>
          </p:nvPr>
        </p:nvSpPr>
        <p:spPr/>
        <p:txBody>
          <a:bodyPr/>
          <a:lstStyle/>
          <a:p>
            <a:pPr marL="0" indent="0">
              <a:buNone/>
            </a:pPr>
            <a:r>
              <a:rPr lang="en-IN" dirty="0"/>
              <a:t>In this form Intimation to DGIT is made that which constituent entity in India shall file form 3CEAC, when international group have more then one constituent resident entity in India.</a:t>
            </a:r>
          </a:p>
        </p:txBody>
      </p:sp>
    </p:spTree>
    <p:extLst>
      <p:ext uri="{BB962C8B-B14F-4D97-AF65-F5344CB8AC3E}">
        <p14:creationId xmlns:p14="http://schemas.microsoft.com/office/powerpoint/2010/main" val="286990404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0424B-A3DE-4CC8-99F2-2EEE0F10E057}"/>
              </a:ext>
            </a:extLst>
          </p:cNvPr>
          <p:cNvSpPr>
            <a:spLocks noGrp="1"/>
          </p:cNvSpPr>
          <p:nvPr>
            <p:ph type="ctrTitle"/>
          </p:nvPr>
        </p:nvSpPr>
        <p:spPr/>
        <p:txBody>
          <a:bodyPr/>
          <a:lstStyle/>
          <a:p>
            <a:r>
              <a:rPr lang="en-IN" dirty="0"/>
              <a:t>Form 3CEAA</a:t>
            </a:r>
          </a:p>
        </p:txBody>
      </p:sp>
      <p:sp>
        <p:nvSpPr>
          <p:cNvPr id="3" name="Subtitle 2">
            <a:extLst>
              <a:ext uri="{FF2B5EF4-FFF2-40B4-BE49-F238E27FC236}">
                <a16:creationId xmlns:a16="http://schemas.microsoft.com/office/drawing/2014/main" id="{CF0B09CE-B31E-4A40-844B-9F57BD51A9D4}"/>
              </a:ext>
            </a:extLst>
          </p:cNvPr>
          <p:cNvSpPr>
            <a:spLocks noGrp="1"/>
          </p:cNvSpPr>
          <p:nvPr>
            <p:ph type="subTitle" idx="1"/>
          </p:nvPr>
        </p:nvSpPr>
        <p:spPr/>
        <p:txBody>
          <a:bodyPr>
            <a:normAutofit/>
          </a:bodyPr>
          <a:lstStyle/>
          <a:p>
            <a:r>
              <a:rPr lang="en-IN" dirty="0"/>
              <a:t>(Report to be furnish under sub-section (4) of section 92D of the Income Tax Act, 1961 read with rule 10DA of Income Tax Rules,1962)</a:t>
            </a:r>
          </a:p>
        </p:txBody>
      </p:sp>
    </p:spTree>
    <p:extLst>
      <p:ext uri="{BB962C8B-B14F-4D97-AF65-F5344CB8AC3E}">
        <p14:creationId xmlns:p14="http://schemas.microsoft.com/office/powerpoint/2010/main" val="418209260"/>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3E01-C9B0-4AE9-9597-215C1B6CBB04}"/>
              </a:ext>
            </a:extLst>
          </p:cNvPr>
          <p:cNvSpPr>
            <a:spLocks noGrp="1"/>
          </p:cNvSpPr>
          <p:nvPr>
            <p:ph type="title"/>
          </p:nvPr>
        </p:nvSpPr>
        <p:spPr/>
        <p:txBody>
          <a:bodyPr>
            <a:normAutofit/>
          </a:bodyPr>
          <a:lstStyle/>
          <a:p>
            <a:r>
              <a:rPr lang="en-US" dirty="0"/>
              <a:t>Cut off date to file Form 3CEAE to DGIT(RA):</a:t>
            </a:r>
            <a:endParaRPr lang="en-IN" dirty="0"/>
          </a:p>
        </p:txBody>
      </p:sp>
      <p:sp>
        <p:nvSpPr>
          <p:cNvPr id="3" name="Content Placeholder 2">
            <a:extLst>
              <a:ext uri="{FF2B5EF4-FFF2-40B4-BE49-F238E27FC236}">
                <a16:creationId xmlns:a16="http://schemas.microsoft.com/office/drawing/2014/main" id="{627CF436-EB3E-45DB-B525-7C1A741838FB}"/>
              </a:ext>
            </a:extLst>
          </p:cNvPr>
          <p:cNvSpPr>
            <a:spLocks noGrp="1"/>
          </p:cNvSpPr>
          <p:nvPr>
            <p:ph idx="1"/>
          </p:nvPr>
        </p:nvSpPr>
        <p:spPr>
          <a:xfrm>
            <a:off x="677334" y="2160589"/>
            <a:ext cx="8596668" cy="4493429"/>
          </a:xfrm>
        </p:spPr>
        <p:txBody>
          <a:bodyPr>
            <a:normAutofit/>
          </a:bodyPr>
          <a:lstStyle/>
          <a:p>
            <a:pPr marL="0" indent="0" algn="just">
              <a:buNone/>
            </a:pPr>
            <a:endParaRPr lang="en-US" b="1" dirty="0"/>
          </a:p>
          <a:p>
            <a:pPr marL="0" indent="0" algn="just">
              <a:buNone/>
            </a:pPr>
            <a:r>
              <a:rPr lang="en-US" dirty="0"/>
              <a:t>Till now, there is no timeline in rules, CBDT will release notification for the same.</a:t>
            </a:r>
          </a:p>
          <a:p>
            <a:pPr marL="0" indent="0" algn="just">
              <a:buNone/>
            </a:pPr>
            <a:endParaRPr lang="en-US" dirty="0"/>
          </a:p>
          <a:p>
            <a:pPr marL="0" indent="0" algn="just">
              <a:buNone/>
            </a:pPr>
            <a:r>
              <a:rPr lang="en-US" b="1" dirty="0"/>
              <a:t>Our comments:</a:t>
            </a:r>
          </a:p>
          <a:p>
            <a:pPr marL="0" indent="0" algn="just">
              <a:buNone/>
            </a:pPr>
            <a:r>
              <a:rPr lang="en-US" dirty="0"/>
              <a:t>Technically cut off date surely before the filling of form 3CEAC and in the case of FY 2016-17 the date is not yet prescribed so as per my understanding date for filling of form 3CEAC will extend (currently 31st Jan, 2018)</a:t>
            </a:r>
          </a:p>
          <a:p>
            <a:pPr marL="0" indent="0" algn="just">
              <a:buNone/>
            </a:pPr>
            <a:endParaRPr lang="en-US" b="1" dirty="0"/>
          </a:p>
        </p:txBody>
      </p:sp>
    </p:spTree>
    <p:extLst>
      <p:ext uri="{BB962C8B-B14F-4D97-AF65-F5344CB8AC3E}">
        <p14:creationId xmlns:p14="http://schemas.microsoft.com/office/powerpoint/2010/main" val="528043007"/>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619-E964-459C-AB68-AA6B1D61F0B4}"/>
              </a:ext>
            </a:extLst>
          </p:cNvPr>
          <p:cNvSpPr>
            <a:spLocks noGrp="1"/>
          </p:cNvSpPr>
          <p:nvPr>
            <p:ph type="ctrTitle"/>
          </p:nvPr>
        </p:nvSpPr>
        <p:spPr/>
        <p:txBody>
          <a:bodyPr>
            <a:normAutofit fontScale="90000"/>
          </a:bodyPr>
          <a:lstStyle/>
          <a:p>
            <a:r>
              <a:rPr lang="en-IN" dirty="0"/>
              <a:t>Information required in form 3CEAE at the time of </a:t>
            </a:r>
            <a:r>
              <a:rPr lang="en-IN" dirty="0" err="1"/>
              <a:t>filliing</a:t>
            </a:r>
            <a:r>
              <a:rPr lang="en-IN" dirty="0"/>
              <a:t> </a:t>
            </a:r>
          </a:p>
        </p:txBody>
      </p:sp>
    </p:spTree>
    <p:extLst>
      <p:ext uri="{BB962C8B-B14F-4D97-AF65-F5344CB8AC3E}">
        <p14:creationId xmlns:p14="http://schemas.microsoft.com/office/powerpoint/2010/main" val="3101240889"/>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FA189-A062-4897-9D10-2B5770295272}"/>
              </a:ext>
            </a:extLst>
          </p:cNvPr>
          <p:cNvSpPr>
            <a:spLocks noGrp="1"/>
          </p:cNvSpPr>
          <p:nvPr>
            <p:ph type="title"/>
          </p:nvPr>
        </p:nvSpPr>
        <p:spPr/>
        <p:txBody>
          <a:bodyPr>
            <a:normAutofit/>
          </a:bodyPr>
          <a:lstStyle/>
          <a:p>
            <a:r>
              <a:rPr lang="en-IN" dirty="0"/>
              <a:t>Information required in form 3CEAE:</a:t>
            </a:r>
          </a:p>
        </p:txBody>
      </p:sp>
      <p:sp>
        <p:nvSpPr>
          <p:cNvPr id="3" name="Content Placeholder 2">
            <a:extLst>
              <a:ext uri="{FF2B5EF4-FFF2-40B4-BE49-F238E27FC236}">
                <a16:creationId xmlns:a16="http://schemas.microsoft.com/office/drawing/2014/main" id="{4B9BE43C-2DD3-4C9B-95E2-6AF0D9D7FBAD}"/>
              </a:ext>
            </a:extLst>
          </p:cNvPr>
          <p:cNvSpPr>
            <a:spLocks noGrp="1"/>
          </p:cNvSpPr>
          <p:nvPr>
            <p:ph idx="1"/>
          </p:nvPr>
        </p:nvSpPr>
        <p:spPr/>
        <p:txBody>
          <a:bodyPr/>
          <a:lstStyle/>
          <a:p>
            <a:r>
              <a:rPr lang="en-IN" dirty="0"/>
              <a:t>Name, address and PAN of reporting entity.</a:t>
            </a:r>
          </a:p>
          <a:p>
            <a:r>
              <a:rPr lang="en-IN" dirty="0"/>
              <a:t>Name of International group.</a:t>
            </a:r>
          </a:p>
          <a:p>
            <a:r>
              <a:rPr lang="en-IN" dirty="0"/>
              <a:t>Name and address of the parent entity of group.</a:t>
            </a:r>
          </a:p>
          <a:p>
            <a:r>
              <a:rPr lang="en-IN" dirty="0"/>
              <a:t>Name, address and PAN of constituent entity designated for furnish form 3CEAC </a:t>
            </a:r>
          </a:p>
          <a:p>
            <a:r>
              <a:rPr lang="en-IN" dirty="0"/>
              <a:t>Name, PAN and address of all other Indian resident constituent entity of the international group.</a:t>
            </a:r>
          </a:p>
          <a:p>
            <a:endParaRPr lang="en-IN" dirty="0"/>
          </a:p>
        </p:txBody>
      </p:sp>
    </p:spTree>
    <p:extLst>
      <p:ext uri="{BB962C8B-B14F-4D97-AF65-F5344CB8AC3E}">
        <p14:creationId xmlns:p14="http://schemas.microsoft.com/office/powerpoint/2010/main" val="2261314825"/>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F4D5F-8330-4002-A11A-F5DF20357D13}"/>
              </a:ext>
            </a:extLst>
          </p:cNvPr>
          <p:cNvSpPr>
            <a:spLocks noGrp="1"/>
          </p:cNvSpPr>
          <p:nvPr>
            <p:ph type="title"/>
          </p:nvPr>
        </p:nvSpPr>
        <p:spPr/>
        <p:txBody>
          <a:bodyPr/>
          <a:lstStyle/>
          <a:p>
            <a:r>
              <a:rPr lang="en-IN" dirty="0"/>
              <a:t>Other Common Points</a:t>
            </a:r>
          </a:p>
        </p:txBody>
      </p:sp>
    </p:spTree>
    <p:extLst>
      <p:ext uri="{BB962C8B-B14F-4D97-AF65-F5344CB8AC3E}">
        <p14:creationId xmlns:p14="http://schemas.microsoft.com/office/powerpoint/2010/main" val="845354965"/>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B834-2A8B-4314-AA58-9BD0983750AF}"/>
              </a:ext>
            </a:extLst>
          </p:cNvPr>
          <p:cNvSpPr>
            <a:spLocks noGrp="1"/>
          </p:cNvSpPr>
          <p:nvPr>
            <p:ph type="title"/>
          </p:nvPr>
        </p:nvSpPr>
        <p:spPr/>
        <p:txBody>
          <a:bodyPr/>
          <a:lstStyle/>
          <a:p>
            <a:r>
              <a:rPr lang="en-IN" dirty="0"/>
              <a:t>Period of Maintain the records:</a:t>
            </a:r>
          </a:p>
        </p:txBody>
      </p:sp>
      <p:sp>
        <p:nvSpPr>
          <p:cNvPr id="3" name="Content Placeholder 2">
            <a:extLst>
              <a:ext uri="{FF2B5EF4-FFF2-40B4-BE49-F238E27FC236}">
                <a16:creationId xmlns:a16="http://schemas.microsoft.com/office/drawing/2014/main" id="{B64A7025-CF63-477C-8C45-A7A3C43F2C4F}"/>
              </a:ext>
            </a:extLst>
          </p:cNvPr>
          <p:cNvSpPr>
            <a:spLocks noGrp="1"/>
          </p:cNvSpPr>
          <p:nvPr>
            <p:ph idx="1"/>
          </p:nvPr>
        </p:nvSpPr>
        <p:spPr/>
        <p:txBody>
          <a:bodyPr/>
          <a:lstStyle/>
          <a:p>
            <a:r>
              <a:rPr lang="en-IN" dirty="0"/>
              <a:t>The information and documents shall be kept and maintained for a period of 8 years from the end of relevant assessment year.</a:t>
            </a:r>
          </a:p>
          <a:p>
            <a:pPr marL="0" indent="0">
              <a:buNone/>
            </a:pPr>
            <a:endParaRPr lang="en-IN" dirty="0"/>
          </a:p>
          <a:p>
            <a:pPr marL="0" indent="0">
              <a:buNone/>
            </a:pPr>
            <a:endParaRPr lang="en-IN" dirty="0"/>
          </a:p>
          <a:p>
            <a:pPr marL="0" indent="0">
              <a:buNone/>
            </a:pPr>
            <a:r>
              <a:rPr lang="en-IN" dirty="0"/>
              <a:t>i.e. in case of FY 2016-17 (AY 2017-18) the record shall maintain till AY 2025-26 and in case of FY 2017-18( AY 2018-19) the record shall maintain till AY 2026-27.</a:t>
            </a:r>
          </a:p>
        </p:txBody>
      </p:sp>
    </p:spTree>
    <p:extLst>
      <p:ext uri="{BB962C8B-B14F-4D97-AF65-F5344CB8AC3E}">
        <p14:creationId xmlns:p14="http://schemas.microsoft.com/office/powerpoint/2010/main" val="3524233451"/>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2F480-0341-429B-9458-6DD0D0515E71}"/>
              </a:ext>
            </a:extLst>
          </p:cNvPr>
          <p:cNvSpPr>
            <a:spLocks noGrp="1"/>
          </p:cNvSpPr>
          <p:nvPr>
            <p:ph type="title"/>
          </p:nvPr>
        </p:nvSpPr>
        <p:spPr/>
        <p:txBody>
          <a:bodyPr/>
          <a:lstStyle/>
          <a:p>
            <a:r>
              <a:rPr lang="en-IN" dirty="0"/>
              <a:t>Exchange Rate:</a:t>
            </a:r>
          </a:p>
        </p:txBody>
      </p:sp>
      <p:sp>
        <p:nvSpPr>
          <p:cNvPr id="3" name="Content Placeholder 2">
            <a:extLst>
              <a:ext uri="{FF2B5EF4-FFF2-40B4-BE49-F238E27FC236}">
                <a16:creationId xmlns:a16="http://schemas.microsoft.com/office/drawing/2014/main" id="{18A69532-A2A5-42B9-A1F5-D7F8CEADFD86}"/>
              </a:ext>
            </a:extLst>
          </p:cNvPr>
          <p:cNvSpPr>
            <a:spLocks noGrp="1"/>
          </p:cNvSpPr>
          <p:nvPr>
            <p:ph idx="1"/>
          </p:nvPr>
        </p:nvSpPr>
        <p:spPr/>
        <p:txBody>
          <a:bodyPr/>
          <a:lstStyle/>
          <a:p>
            <a:r>
              <a:rPr lang="en-IN" dirty="0"/>
              <a:t>The rate of exchange for the calculation of the value in rupees of the consolidated group revenue in foreign currency shall be TTBR of such currency on the last date of the accounting year.</a:t>
            </a:r>
          </a:p>
          <a:p>
            <a:endParaRPr lang="en-IN" dirty="0"/>
          </a:p>
          <a:p>
            <a:pPr marL="0" indent="0">
              <a:buNone/>
            </a:pPr>
            <a:r>
              <a:rPr lang="en-IN" dirty="0"/>
              <a:t>i.e. in case of FY 2016-17 the exchange rate shall be TTBR rate as on 31</a:t>
            </a:r>
            <a:r>
              <a:rPr lang="en-IN" baseline="30000" dirty="0"/>
              <a:t>st</a:t>
            </a:r>
            <a:r>
              <a:rPr lang="en-IN" dirty="0"/>
              <a:t> March,2017 and in case of FY 2017-18 the exchange rate shall be TTBR as on 31</a:t>
            </a:r>
            <a:r>
              <a:rPr lang="en-IN" baseline="30000" dirty="0"/>
              <a:t>st</a:t>
            </a:r>
            <a:r>
              <a:rPr lang="en-IN" dirty="0"/>
              <a:t> March,2018 of respective currency.</a:t>
            </a:r>
          </a:p>
          <a:p>
            <a:pPr marL="0" indent="0">
              <a:buNone/>
            </a:pPr>
            <a:endParaRPr lang="en-IN" dirty="0"/>
          </a:p>
        </p:txBody>
      </p:sp>
    </p:spTree>
    <p:extLst>
      <p:ext uri="{BB962C8B-B14F-4D97-AF65-F5344CB8AC3E}">
        <p14:creationId xmlns:p14="http://schemas.microsoft.com/office/powerpoint/2010/main" val="670332259"/>
      </p:ext>
    </p:extLst>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B9B68-8B37-4BE2-8990-019556B7DB8C}"/>
              </a:ext>
            </a:extLst>
          </p:cNvPr>
          <p:cNvSpPr>
            <a:spLocks noGrp="1"/>
          </p:cNvSpPr>
          <p:nvPr>
            <p:ph type="title"/>
          </p:nvPr>
        </p:nvSpPr>
        <p:spPr/>
        <p:txBody>
          <a:bodyPr/>
          <a:lstStyle/>
          <a:p>
            <a:r>
              <a:rPr lang="en-IN" dirty="0"/>
              <a:t>Thank you</a:t>
            </a:r>
          </a:p>
        </p:txBody>
      </p:sp>
      <p:sp>
        <p:nvSpPr>
          <p:cNvPr id="3" name="Text Placeholder 2">
            <a:extLst>
              <a:ext uri="{FF2B5EF4-FFF2-40B4-BE49-F238E27FC236}">
                <a16:creationId xmlns:a16="http://schemas.microsoft.com/office/drawing/2014/main" id="{81576C40-08F2-4F54-9BBB-7F3E885D79BB}"/>
              </a:ext>
            </a:extLst>
          </p:cNvPr>
          <p:cNvSpPr>
            <a:spLocks noGrp="1"/>
          </p:cNvSpPr>
          <p:nvPr>
            <p:ph type="body" idx="1"/>
          </p:nvPr>
        </p:nvSpPr>
        <p:spPr/>
        <p:txBody>
          <a:bodyPr/>
          <a:lstStyle/>
          <a:p>
            <a:r>
              <a:rPr lang="en-IN" dirty="0"/>
              <a:t>CA Kehar Singh </a:t>
            </a:r>
          </a:p>
          <a:p>
            <a:r>
              <a:rPr lang="en-IN" dirty="0"/>
              <a:t>(ACA, NET, M.com)</a:t>
            </a:r>
          </a:p>
        </p:txBody>
      </p:sp>
    </p:spTree>
    <p:extLst>
      <p:ext uri="{BB962C8B-B14F-4D97-AF65-F5344CB8AC3E}">
        <p14:creationId xmlns:p14="http://schemas.microsoft.com/office/powerpoint/2010/main" val="249841479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AA7D8-8AF2-4228-A57F-2EF2D73A6708}"/>
              </a:ext>
            </a:extLst>
          </p:cNvPr>
          <p:cNvSpPr>
            <a:spLocks noGrp="1"/>
          </p:cNvSpPr>
          <p:nvPr>
            <p:ph type="title"/>
          </p:nvPr>
        </p:nvSpPr>
        <p:spPr>
          <a:xfrm>
            <a:off x="677334" y="609600"/>
            <a:ext cx="9732758" cy="1320800"/>
          </a:xfrm>
        </p:spPr>
        <p:txBody>
          <a:bodyPr>
            <a:normAutofit/>
          </a:bodyPr>
          <a:lstStyle/>
          <a:p>
            <a:r>
              <a:rPr lang="en-IN"/>
              <a:t>Parts of form 3CEAA and their applicability:</a:t>
            </a:r>
            <a:endParaRPr lang="en-IN" dirty="0"/>
          </a:p>
        </p:txBody>
      </p:sp>
      <p:sp>
        <p:nvSpPr>
          <p:cNvPr id="3" name="Content Placeholder 2">
            <a:extLst>
              <a:ext uri="{FF2B5EF4-FFF2-40B4-BE49-F238E27FC236}">
                <a16:creationId xmlns:a16="http://schemas.microsoft.com/office/drawing/2014/main" id="{374521B2-F638-4E92-AC68-3BCAD3C23B90}"/>
              </a:ext>
            </a:extLst>
          </p:cNvPr>
          <p:cNvSpPr>
            <a:spLocks noGrp="1"/>
          </p:cNvSpPr>
          <p:nvPr>
            <p:ph idx="1"/>
          </p:nvPr>
        </p:nvSpPr>
        <p:spPr>
          <a:xfrm>
            <a:off x="677334" y="1772529"/>
            <a:ext cx="10515600" cy="4775980"/>
          </a:xfrm>
        </p:spPr>
        <p:txBody>
          <a:bodyPr>
            <a:normAutofit lnSpcReduction="10000"/>
          </a:bodyPr>
          <a:lstStyle/>
          <a:p>
            <a:pPr algn="just"/>
            <a:r>
              <a:rPr lang="en-IN" dirty="0"/>
              <a:t> </a:t>
            </a:r>
            <a:r>
              <a:rPr lang="en-IN" sz="2400" b="1" u="sng" dirty="0"/>
              <a:t>Part A </a:t>
            </a:r>
            <a:r>
              <a:rPr lang="en-IN" sz="2400" dirty="0"/>
              <a:t>: For </a:t>
            </a:r>
            <a:r>
              <a:rPr lang="en-IN" sz="2400" dirty="0">
                <a:solidFill>
                  <a:srgbClr val="FF0000"/>
                </a:solidFill>
              </a:rPr>
              <a:t>every entity having international transaction</a:t>
            </a:r>
            <a:r>
              <a:rPr lang="en-IN" sz="2400" dirty="0"/>
              <a:t> during the year.</a:t>
            </a:r>
          </a:p>
          <a:p>
            <a:pPr marL="0" indent="0" algn="just">
              <a:buNone/>
            </a:pPr>
            <a:endParaRPr lang="en-IN" sz="2400" dirty="0"/>
          </a:p>
          <a:p>
            <a:pPr algn="just"/>
            <a:r>
              <a:rPr lang="en-IN" sz="2400" dirty="0"/>
              <a:t> </a:t>
            </a:r>
            <a:r>
              <a:rPr lang="en-IN" sz="2400" b="1" u="sng" dirty="0"/>
              <a:t>Part B </a:t>
            </a:r>
            <a:r>
              <a:rPr lang="en-IN" sz="2400" b="1" dirty="0"/>
              <a:t>: </a:t>
            </a:r>
            <a:r>
              <a:rPr lang="en-IN" sz="2400" dirty="0"/>
              <a:t> For an Entity having a international transaction and fulfilling </a:t>
            </a:r>
            <a:r>
              <a:rPr lang="en-IN" sz="2400" dirty="0">
                <a:solidFill>
                  <a:srgbClr val="FF0000"/>
                </a:solidFill>
              </a:rPr>
              <a:t>two conditions</a:t>
            </a:r>
            <a:r>
              <a:rPr lang="en-IN" sz="2400" dirty="0"/>
              <a:t>:</a:t>
            </a:r>
          </a:p>
          <a:p>
            <a:pPr marL="0" indent="0" algn="just">
              <a:buNone/>
            </a:pPr>
            <a:r>
              <a:rPr lang="en-IN" sz="2400" b="1" dirty="0"/>
              <a:t>   A) </a:t>
            </a:r>
            <a:r>
              <a:rPr lang="en-IN" sz="2400" dirty="0"/>
              <a:t>Consolidated group </a:t>
            </a:r>
            <a:r>
              <a:rPr lang="en-IN" sz="2400" dirty="0">
                <a:solidFill>
                  <a:srgbClr val="FF0000"/>
                </a:solidFill>
              </a:rPr>
              <a:t>revenue</a:t>
            </a:r>
            <a:r>
              <a:rPr lang="en-IN" sz="2400" dirty="0"/>
              <a:t> is more then </a:t>
            </a:r>
            <a:r>
              <a:rPr lang="en-IN" sz="2400" dirty="0">
                <a:solidFill>
                  <a:srgbClr val="FF0000"/>
                </a:solidFill>
                <a:latin typeface="Rupee Foradian" panose="020B0603030804020204" pitchFamily="34" charset="0"/>
              </a:rPr>
              <a:t>` </a:t>
            </a:r>
            <a:r>
              <a:rPr lang="en-IN" sz="2400" dirty="0">
                <a:solidFill>
                  <a:srgbClr val="FF0000"/>
                </a:solidFill>
              </a:rPr>
              <a:t>5,000 Millions.</a:t>
            </a:r>
          </a:p>
          <a:p>
            <a:pPr marL="0" indent="0" algn="just">
              <a:buNone/>
            </a:pPr>
            <a:r>
              <a:rPr lang="en-IN" sz="2400" b="1" dirty="0"/>
              <a:t>					AND</a:t>
            </a:r>
          </a:p>
          <a:p>
            <a:pPr marL="0" indent="0" algn="just">
              <a:buNone/>
            </a:pPr>
            <a:r>
              <a:rPr lang="en-IN" sz="2400" b="1" dirty="0"/>
              <a:t>   B) (</a:t>
            </a:r>
            <a:r>
              <a:rPr lang="en-IN" sz="2400" b="1" dirty="0" err="1"/>
              <a:t>i</a:t>
            </a:r>
            <a:r>
              <a:rPr lang="en-IN" sz="2400" b="1" dirty="0"/>
              <a:t>) </a:t>
            </a:r>
            <a:r>
              <a:rPr lang="en-IN" sz="2400" dirty="0">
                <a:solidFill>
                  <a:srgbClr val="FF0000"/>
                </a:solidFill>
              </a:rPr>
              <a:t>Value of international transactions</a:t>
            </a:r>
            <a:r>
              <a:rPr lang="en-IN" sz="2400" dirty="0"/>
              <a:t> exceed</a:t>
            </a:r>
            <a:r>
              <a:rPr lang="en-IN" sz="2400" dirty="0">
                <a:solidFill>
                  <a:srgbClr val="FF0000"/>
                </a:solidFill>
              </a:rPr>
              <a:t> </a:t>
            </a:r>
            <a:r>
              <a:rPr lang="en-IN" sz="2400" dirty="0">
                <a:solidFill>
                  <a:srgbClr val="FF0000"/>
                </a:solidFill>
                <a:latin typeface="Rupee Foradian" panose="020B0603030804020204" pitchFamily="34" charset="0"/>
              </a:rPr>
              <a:t>` </a:t>
            </a:r>
            <a:r>
              <a:rPr lang="en-IN" sz="2400" dirty="0">
                <a:solidFill>
                  <a:srgbClr val="FF0000"/>
                </a:solidFill>
              </a:rPr>
              <a:t>500 millions</a:t>
            </a:r>
            <a:r>
              <a:rPr lang="en-IN" sz="2400" dirty="0"/>
              <a:t>. </a:t>
            </a:r>
          </a:p>
          <a:p>
            <a:pPr marL="0" indent="0" algn="just">
              <a:buNone/>
            </a:pPr>
            <a:r>
              <a:rPr lang="en-IN" sz="2400" b="1" dirty="0"/>
              <a:t>              OR</a:t>
            </a:r>
          </a:p>
          <a:p>
            <a:pPr marL="0" indent="0" algn="just">
              <a:buNone/>
            </a:pPr>
            <a:r>
              <a:rPr lang="en-IN" sz="2400" b="1" dirty="0"/>
              <a:t>        (ii) </a:t>
            </a:r>
            <a:r>
              <a:rPr lang="en-IN" sz="2400" dirty="0">
                <a:solidFill>
                  <a:srgbClr val="FF0000"/>
                </a:solidFill>
              </a:rPr>
              <a:t>Value </a:t>
            </a:r>
            <a:r>
              <a:rPr lang="en-IN" sz="2400" dirty="0"/>
              <a:t>of sale, transfer, lease or use of </a:t>
            </a:r>
            <a:r>
              <a:rPr lang="en-IN" sz="2400" dirty="0">
                <a:solidFill>
                  <a:srgbClr val="FF0000"/>
                </a:solidFill>
              </a:rPr>
              <a:t>intangible property </a:t>
            </a:r>
            <a:r>
              <a:rPr lang="en-IN" sz="2400" dirty="0"/>
              <a:t>is     		  more then </a:t>
            </a:r>
            <a:r>
              <a:rPr lang="en-IN" sz="2400" dirty="0">
                <a:solidFill>
                  <a:srgbClr val="FF0000"/>
                </a:solidFill>
                <a:latin typeface="Rupee Foradian" panose="020B0603030804020204" pitchFamily="34" charset="0"/>
              </a:rPr>
              <a:t>`</a:t>
            </a:r>
            <a:r>
              <a:rPr lang="en-IN" sz="2400" dirty="0">
                <a:solidFill>
                  <a:srgbClr val="FF0000"/>
                </a:solidFill>
              </a:rPr>
              <a:t> 100 Millions.</a:t>
            </a:r>
          </a:p>
          <a:p>
            <a:pPr marL="0" indent="0">
              <a:buNone/>
            </a:pPr>
            <a:endParaRPr lang="en-IN" sz="2400" b="1" dirty="0"/>
          </a:p>
        </p:txBody>
      </p:sp>
    </p:spTree>
    <p:extLst>
      <p:ext uri="{BB962C8B-B14F-4D97-AF65-F5344CB8AC3E}">
        <p14:creationId xmlns:p14="http://schemas.microsoft.com/office/powerpoint/2010/main" val="250524828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695D1-6779-4ED7-89C7-7B1518F6483F}"/>
              </a:ext>
            </a:extLst>
          </p:cNvPr>
          <p:cNvSpPr>
            <a:spLocks noGrp="1"/>
          </p:cNvSpPr>
          <p:nvPr>
            <p:ph type="title"/>
          </p:nvPr>
        </p:nvSpPr>
        <p:spPr/>
        <p:txBody>
          <a:bodyPr>
            <a:normAutofit/>
          </a:bodyPr>
          <a:lstStyle/>
          <a:p>
            <a:r>
              <a:rPr lang="en-US" dirty="0"/>
              <a:t>To whom form 3CEAA furnished .?</a:t>
            </a:r>
            <a:endParaRPr lang="en-IN" dirty="0"/>
          </a:p>
        </p:txBody>
      </p:sp>
      <p:sp>
        <p:nvSpPr>
          <p:cNvPr id="3" name="Content Placeholder 2">
            <a:extLst>
              <a:ext uri="{FF2B5EF4-FFF2-40B4-BE49-F238E27FC236}">
                <a16:creationId xmlns:a16="http://schemas.microsoft.com/office/drawing/2014/main" id="{0FADF99A-6A66-425B-873A-02D84C6265D6}"/>
              </a:ext>
            </a:extLst>
          </p:cNvPr>
          <p:cNvSpPr>
            <a:spLocks noGrp="1"/>
          </p:cNvSpPr>
          <p:nvPr>
            <p:ph idx="1"/>
          </p:nvPr>
        </p:nvSpPr>
        <p:spPr>
          <a:xfrm>
            <a:off x="677334" y="2188725"/>
            <a:ext cx="8596668" cy="3880773"/>
          </a:xfrm>
        </p:spPr>
        <p:txBody>
          <a:bodyPr>
            <a:normAutofit/>
          </a:bodyPr>
          <a:lstStyle/>
          <a:p>
            <a:pPr marL="0" indent="0">
              <a:buNone/>
            </a:pPr>
            <a:r>
              <a:rPr lang="en-US" sz="2400" dirty="0"/>
              <a:t>Both Part A and Part B are furnished to </a:t>
            </a:r>
            <a:r>
              <a:rPr lang="en-US" sz="2400" dirty="0">
                <a:solidFill>
                  <a:srgbClr val="FF0000"/>
                </a:solidFill>
              </a:rPr>
              <a:t>“</a:t>
            </a:r>
            <a:r>
              <a:rPr lang="en-US" sz="2400" i="1" dirty="0">
                <a:solidFill>
                  <a:srgbClr val="FF0000"/>
                </a:solidFill>
              </a:rPr>
              <a:t>Director General of Income Tax (Risk Assessment)” </a:t>
            </a:r>
            <a:r>
              <a:rPr lang="en-US" sz="2400" i="1" dirty="0"/>
              <a:t>{DGIT(RA)}</a:t>
            </a:r>
            <a:endParaRPr lang="en-IN" sz="2400" dirty="0"/>
          </a:p>
        </p:txBody>
      </p:sp>
    </p:spTree>
    <p:extLst>
      <p:ext uri="{BB962C8B-B14F-4D97-AF65-F5344CB8AC3E}">
        <p14:creationId xmlns:p14="http://schemas.microsoft.com/office/powerpoint/2010/main" val="26528720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13E01-C9B0-4AE9-9597-215C1B6CBB04}"/>
              </a:ext>
            </a:extLst>
          </p:cNvPr>
          <p:cNvSpPr>
            <a:spLocks noGrp="1"/>
          </p:cNvSpPr>
          <p:nvPr>
            <p:ph type="title"/>
          </p:nvPr>
        </p:nvSpPr>
        <p:spPr/>
        <p:txBody>
          <a:bodyPr>
            <a:normAutofit/>
          </a:bodyPr>
          <a:lstStyle/>
          <a:p>
            <a:r>
              <a:rPr lang="en-US" dirty="0"/>
              <a:t>Cut off date to file Form 3CEAA to DGIT(RA):</a:t>
            </a:r>
            <a:endParaRPr lang="en-IN" dirty="0"/>
          </a:p>
        </p:txBody>
      </p:sp>
      <p:sp>
        <p:nvSpPr>
          <p:cNvPr id="3" name="Content Placeholder 2">
            <a:extLst>
              <a:ext uri="{FF2B5EF4-FFF2-40B4-BE49-F238E27FC236}">
                <a16:creationId xmlns:a16="http://schemas.microsoft.com/office/drawing/2014/main" id="{627CF436-EB3E-45DB-B525-7C1A741838FB}"/>
              </a:ext>
            </a:extLst>
          </p:cNvPr>
          <p:cNvSpPr>
            <a:spLocks noGrp="1"/>
          </p:cNvSpPr>
          <p:nvPr>
            <p:ph idx="1"/>
          </p:nvPr>
        </p:nvSpPr>
        <p:spPr>
          <a:xfrm>
            <a:off x="677334" y="2160589"/>
            <a:ext cx="8596668" cy="4493429"/>
          </a:xfrm>
        </p:spPr>
        <p:txBody>
          <a:bodyPr>
            <a:normAutofit/>
          </a:bodyPr>
          <a:lstStyle/>
          <a:p>
            <a:pPr algn="just">
              <a:buFont typeface="Wingdings" panose="05000000000000000000" pitchFamily="2" charset="2"/>
              <a:buChar char="q"/>
            </a:pPr>
            <a:r>
              <a:rPr lang="en-US" b="1" dirty="0"/>
              <a:t>Wording of Law:</a:t>
            </a:r>
          </a:p>
          <a:p>
            <a:pPr algn="just">
              <a:buFontTx/>
              <a:buChar char="-"/>
            </a:pPr>
            <a:r>
              <a:rPr lang="en-US" dirty="0"/>
              <a:t>Report in form 3CEAA shall be furnished to DGIT(RA) </a:t>
            </a:r>
            <a:r>
              <a:rPr lang="en-US" dirty="0">
                <a:solidFill>
                  <a:srgbClr val="FF0000"/>
                </a:solidFill>
              </a:rPr>
              <a:t>on or before</a:t>
            </a:r>
            <a:r>
              <a:rPr lang="en-US" dirty="0"/>
              <a:t> the due </a:t>
            </a:r>
            <a:r>
              <a:rPr lang="en-US" dirty="0">
                <a:solidFill>
                  <a:srgbClr val="FF0000"/>
                </a:solidFill>
              </a:rPr>
              <a:t>date </a:t>
            </a:r>
            <a:r>
              <a:rPr lang="en-US" dirty="0"/>
              <a:t>for furnishing the </a:t>
            </a:r>
            <a:r>
              <a:rPr lang="en-US" dirty="0">
                <a:solidFill>
                  <a:srgbClr val="FF0000"/>
                </a:solidFill>
              </a:rPr>
              <a:t>return of income</a:t>
            </a:r>
            <a:r>
              <a:rPr lang="en-US" dirty="0"/>
              <a:t> as specified in </a:t>
            </a:r>
            <a:r>
              <a:rPr lang="en-US" dirty="0">
                <a:solidFill>
                  <a:srgbClr val="FF0000"/>
                </a:solidFill>
              </a:rPr>
              <a:t>section 139(1).</a:t>
            </a:r>
          </a:p>
          <a:p>
            <a:pPr algn="just">
              <a:buFontTx/>
              <a:buChar char="-"/>
            </a:pPr>
            <a:r>
              <a:rPr lang="en-US" b="1" dirty="0"/>
              <a:t>Provided </a:t>
            </a:r>
            <a:r>
              <a:rPr lang="en-US" dirty="0">
                <a:solidFill>
                  <a:srgbClr val="FF0000"/>
                </a:solidFill>
              </a:rPr>
              <a:t>in case of FY 2016-17</a:t>
            </a:r>
            <a:r>
              <a:rPr lang="en-US" dirty="0"/>
              <a:t> the due date for filling this form is </a:t>
            </a:r>
            <a:r>
              <a:rPr lang="en-US" dirty="0">
                <a:solidFill>
                  <a:srgbClr val="FF0000"/>
                </a:solidFill>
              </a:rPr>
              <a:t>31</a:t>
            </a:r>
            <a:r>
              <a:rPr lang="en-US" baseline="30000" dirty="0">
                <a:solidFill>
                  <a:srgbClr val="FF0000"/>
                </a:solidFill>
              </a:rPr>
              <a:t>st</a:t>
            </a:r>
            <a:r>
              <a:rPr lang="en-US" dirty="0">
                <a:solidFill>
                  <a:srgbClr val="FF0000"/>
                </a:solidFill>
              </a:rPr>
              <a:t> March,2018.</a:t>
            </a:r>
          </a:p>
          <a:p>
            <a:pPr marL="0" indent="0" algn="just">
              <a:buNone/>
            </a:pPr>
            <a:endParaRPr lang="en-US" dirty="0"/>
          </a:p>
          <a:p>
            <a:pPr algn="just">
              <a:buFont typeface="Wingdings" panose="05000000000000000000" pitchFamily="2" charset="2"/>
              <a:buChar char="q"/>
            </a:pPr>
            <a:r>
              <a:rPr lang="en-US" b="1" dirty="0"/>
              <a:t>Our Comments:</a:t>
            </a:r>
          </a:p>
          <a:p>
            <a:pPr algn="just">
              <a:buFontTx/>
              <a:buChar char="-"/>
            </a:pPr>
            <a:r>
              <a:rPr lang="en-US" dirty="0">
                <a:solidFill>
                  <a:srgbClr val="FF0000"/>
                </a:solidFill>
              </a:rPr>
              <a:t>Last date</a:t>
            </a:r>
            <a:r>
              <a:rPr lang="en-US" dirty="0"/>
              <a:t> for filling CIT return is </a:t>
            </a:r>
            <a:r>
              <a:rPr lang="en-US" dirty="0">
                <a:solidFill>
                  <a:srgbClr val="FF0000"/>
                </a:solidFill>
              </a:rPr>
              <a:t>30</a:t>
            </a:r>
            <a:r>
              <a:rPr lang="en-US" baseline="30000" dirty="0">
                <a:solidFill>
                  <a:srgbClr val="FF0000"/>
                </a:solidFill>
              </a:rPr>
              <a:t>th</a:t>
            </a:r>
            <a:r>
              <a:rPr lang="en-US" dirty="0">
                <a:solidFill>
                  <a:srgbClr val="FF0000"/>
                </a:solidFill>
              </a:rPr>
              <a:t> November,</a:t>
            </a:r>
            <a:r>
              <a:rPr lang="en-US" dirty="0"/>
              <a:t> i.e. cut off date for filling form 3CEAA shall be also 30</a:t>
            </a:r>
            <a:r>
              <a:rPr lang="en-US" baseline="30000" dirty="0"/>
              <a:t>th</a:t>
            </a:r>
            <a:r>
              <a:rPr lang="en-US" dirty="0"/>
              <a:t> November and as we know the first implementation year for this provision is FY 2016-17 and date specified under section 139(1) has passed. So CBDT </a:t>
            </a:r>
            <a:r>
              <a:rPr lang="en-US" dirty="0">
                <a:solidFill>
                  <a:srgbClr val="FF0000"/>
                </a:solidFill>
              </a:rPr>
              <a:t>inserted proviso</a:t>
            </a:r>
            <a:r>
              <a:rPr lang="en-US" dirty="0"/>
              <a:t> in section and decide cut off date </a:t>
            </a:r>
            <a:r>
              <a:rPr lang="en-US" dirty="0">
                <a:solidFill>
                  <a:srgbClr val="FF0000"/>
                </a:solidFill>
              </a:rPr>
              <a:t>31</a:t>
            </a:r>
            <a:r>
              <a:rPr lang="en-US" baseline="30000" dirty="0">
                <a:solidFill>
                  <a:srgbClr val="FF0000"/>
                </a:solidFill>
              </a:rPr>
              <a:t>st</a:t>
            </a:r>
            <a:r>
              <a:rPr lang="en-US" dirty="0">
                <a:solidFill>
                  <a:srgbClr val="FF0000"/>
                </a:solidFill>
              </a:rPr>
              <a:t> march,2018</a:t>
            </a:r>
            <a:r>
              <a:rPr lang="en-US" dirty="0"/>
              <a:t> for filling form 3CEAA for </a:t>
            </a:r>
            <a:r>
              <a:rPr lang="en-US" dirty="0">
                <a:solidFill>
                  <a:srgbClr val="FF0000"/>
                </a:solidFill>
              </a:rPr>
              <a:t>FY 2016-17</a:t>
            </a:r>
            <a:r>
              <a:rPr lang="en-US" dirty="0"/>
              <a:t>.</a:t>
            </a:r>
          </a:p>
          <a:p>
            <a:pPr algn="just">
              <a:buFontTx/>
              <a:buChar char="-"/>
            </a:pPr>
            <a:r>
              <a:rPr lang="en-US" dirty="0"/>
              <a:t>Above cut off date is </a:t>
            </a:r>
            <a:r>
              <a:rPr lang="en-US" dirty="0">
                <a:solidFill>
                  <a:srgbClr val="FF0000"/>
                </a:solidFill>
              </a:rPr>
              <a:t>applicable for both part A and part B.</a:t>
            </a:r>
          </a:p>
        </p:txBody>
      </p:sp>
    </p:spTree>
    <p:extLst>
      <p:ext uri="{BB962C8B-B14F-4D97-AF65-F5344CB8AC3E}">
        <p14:creationId xmlns:p14="http://schemas.microsoft.com/office/powerpoint/2010/main" val="144980861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619-E964-459C-AB68-AA6B1D61F0B4}"/>
              </a:ext>
            </a:extLst>
          </p:cNvPr>
          <p:cNvSpPr>
            <a:spLocks noGrp="1"/>
          </p:cNvSpPr>
          <p:nvPr>
            <p:ph type="ctrTitle"/>
          </p:nvPr>
        </p:nvSpPr>
        <p:spPr/>
        <p:txBody>
          <a:bodyPr>
            <a:normAutofit fontScale="90000"/>
          </a:bodyPr>
          <a:lstStyle/>
          <a:p>
            <a:r>
              <a:rPr lang="en-IN" dirty="0"/>
              <a:t>Information required in form 3CEAA at the time of </a:t>
            </a:r>
            <a:r>
              <a:rPr lang="en-IN" dirty="0" err="1"/>
              <a:t>filliing</a:t>
            </a:r>
            <a:r>
              <a:rPr lang="en-IN" dirty="0"/>
              <a:t> </a:t>
            </a:r>
          </a:p>
        </p:txBody>
      </p:sp>
    </p:spTree>
    <p:extLst>
      <p:ext uri="{BB962C8B-B14F-4D97-AF65-F5344CB8AC3E}">
        <p14:creationId xmlns:p14="http://schemas.microsoft.com/office/powerpoint/2010/main" val="302975543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FA189-A062-4897-9D10-2B5770295272}"/>
              </a:ext>
            </a:extLst>
          </p:cNvPr>
          <p:cNvSpPr>
            <a:spLocks noGrp="1"/>
          </p:cNvSpPr>
          <p:nvPr>
            <p:ph type="title"/>
          </p:nvPr>
        </p:nvSpPr>
        <p:spPr/>
        <p:txBody>
          <a:bodyPr>
            <a:normAutofit/>
          </a:bodyPr>
          <a:lstStyle/>
          <a:p>
            <a:r>
              <a:rPr lang="en-IN" dirty="0"/>
              <a:t>Information required in form 3CEAA (Part A):</a:t>
            </a:r>
          </a:p>
        </p:txBody>
      </p:sp>
      <p:sp>
        <p:nvSpPr>
          <p:cNvPr id="3" name="Content Placeholder 2">
            <a:extLst>
              <a:ext uri="{FF2B5EF4-FFF2-40B4-BE49-F238E27FC236}">
                <a16:creationId xmlns:a16="http://schemas.microsoft.com/office/drawing/2014/main" id="{4B9BE43C-2DD3-4C9B-95E2-6AF0D9D7FBAD}"/>
              </a:ext>
            </a:extLst>
          </p:cNvPr>
          <p:cNvSpPr>
            <a:spLocks noGrp="1"/>
          </p:cNvSpPr>
          <p:nvPr>
            <p:ph idx="1"/>
          </p:nvPr>
        </p:nvSpPr>
        <p:spPr/>
        <p:txBody>
          <a:bodyPr/>
          <a:lstStyle/>
          <a:p>
            <a:r>
              <a:rPr lang="en-IN" dirty="0"/>
              <a:t>Name, address and PAN of </a:t>
            </a:r>
            <a:r>
              <a:rPr lang="en-IN" dirty="0" err="1"/>
              <a:t>assessee</a:t>
            </a:r>
            <a:r>
              <a:rPr lang="en-IN" dirty="0"/>
              <a:t>.</a:t>
            </a:r>
          </a:p>
          <a:p>
            <a:r>
              <a:rPr lang="en-IN" dirty="0"/>
              <a:t>Name and address of International group of which </a:t>
            </a:r>
            <a:r>
              <a:rPr lang="en-IN" dirty="0" err="1"/>
              <a:t>assessee</a:t>
            </a:r>
            <a:r>
              <a:rPr lang="en-IN" dirty="0"/>
              <a:t> is a constituent entity.</a:t>
            </a:r>
          </a:p>
          <a:p>
            <a:r>
              <a:rPr lang="en-IN" dirty="0"/>
              <a:t>Accounting year for which report is being submitted.</a:t>
            </a:r>
          </a:p>
          <a:p>
            <a:r>
              <a:rPr lang="en-IN" dirty="0"/>
              <a:t>Number of constituent entities of the international group operating in India.</a:t>
            </a:r>
          </a:p>
          <a:p>
            <a:r>
              <a:rPr lang="en-IN" dirty="0"/>
              <a:t>Name, address and PAN of all other constituents entities operating in India.</a:t>
            </a:r>
          </a:p>
          <a:p>
            <a:pPr marL="0" indent="0">
              <a:buNone/>
            </a:pPr>
            <a:endParaRPr lang="en-IN" dirty="0"/>
          </a:p>
          <a:p>
            <a:endParaRPr lang="en-IN" dirty="0"/>
          </a:p>
        </p:txBody>
      </p:sp>
    </p:spTree>
    <p:extLst>
      <p:ext uri="{BB962C8B-B14F-4D97-AF65-F5344CB8AC3E}">
        <p14:creationId xmlns:p14="http://schemas.microsoft.com/office/powerpoint/2010/main" val="2827706171"/>
      </p:ext>
    </p:extLst>
  </p:cSld>
  <p:clrMapOvr>
    <a:masterClrMapping/>
  </p:clrMapOvr>
  <p:transition spd="slow">
    <p:wip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510</TotalTime>
  <Words>2091</Words>
  <Application>Microsoft Office PowerPoint</Application>
  <PresentationFormat>Widescreen</PresentationFormat>
  <Paragraphs>192</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Rupee Foradian</vt:lpstr>
      <vt:lpstr>Trebuchet MS</vt:lpstr>
      <vt:lpstr>Wingdings</vt:lpstr>
      <vt:lpstr>Wingdings 3</vt:lpstr>
      <vt:lpstr>Facet</vt:lpstr>
      <vt:lpstr>BEPS CbyC and Master File Compliance</vt:lpstr>
      <vt:lpstr>Forms to be filed </vt:lpstr>
      <vt:lpstr>Now we discuss about form 3CEAA:</vt:lpstr>
      <vt:lpstr>Form 3CEAA</vt:lpstr>
      <vt:lpstr>Parts of form 3CEAA and their applicability:</vt:lpstr>
      <vt:lpstr>To whom form 3CEAA furnished .?</vt:lpstr>
      <vt:lpstr>Cut off date to file Form 3CEAA to DGIT(RA):</vt:lpstr>
      <vt:lpstr>Information required in form 3CEAA at the time of filliing </vt:lpstr>
      <vt:lpstr>Information required in form 3CEAA (Part A):</vt:lpstr>
      <vt:lpstr>Information required in form 3CEAA (Part B):</vt:lpstr>
      <vt:lpstr>Information required in form 3CEAA (Part B): (continued…)</vt:lpstr>
      <vt:lpstr>Information required in form 3CEAA (Part B): (continued…)</vt:lpstr>
      <vt:lpstr>Now we discuss about form 3CEAB:</vt:lpstr>
      <vt:lpstr>Form 3CEAB</vt:lpstr>
      <vt:lpstr>Object of form 3CEAB:</vt:lpstr>
      <vt:lpstr>To whom form 3CEAB furnished .?</vt:lpstr>
      <vt:lpstr>Cut off date to file Form 3CEAB to DGIT(RA):</vt:lpstr>
      <vt:lpstr>Information required in form 3CEAB at the time of filliing </vt:lpstr>
      <vt:lpstr>Information required in form 3CEAB:</vt:lpstr>
      <vt:lpstr>Now we discuss about form 3CEAC:</vt:lpstr>
      <vt:lpstr>Form 3CEAC</vt:lpstr>
      <vt:lpstr>To whom form 3CEAC furnished .?</vt:lpstr>
      <vt:lpstr>Object of form 3CEAC:</vt:lpstr>
      <vt:lpstr>Applicability of Form 3CEAC:</vt:lpstr>
      <vt:lpstr>Cut off date to file Form 3CEAC to DGIT(RA):</vt:lpstr>
      <vt:lpstr>Information required in form 3CEAC at the time of filliing </vt:lpstr>
      <vt:lpstr>Information required in form 3CEAC:</vt:lpstr>
      <vt:lpstr>Now we discuss about form 3CEAD:</vt:lpstr>
      <vt:lpstr>Form 3CEAD (Country by Country Report)</vt:lpstr>
      <vt:lpstr>To whom form 3CEAD furnished .?</vt:lpstr>
      <vt:lpstr>Applicability of Form 3CEAD:</vt:lpstr>
      <vt:lpstr>Cut off date to file Form 3CEAD to DGIT(RA):</vt:lpstr>
      <vt:lpstr>Information required in form 3CEAD at the time of filliing </vt:lpstr>
      <vt:lpstr>Information required in form 3CEAD:</vt:lpstr>
      <vt:lpstr>Now we discuss about form 3CEAE:</vt:lpstr>
      <vt:lpstr>Form 3CEAE</vt:lpstr>
      <vt:lpstr>To whom form 3CEAE furnished .?</vt:lpstr>
      <vt:lpstr>Applicability of Form 3CEAE:</vt:lpstr>
      <vt:lpstr>Object of form 3CEAE:</vt:lpstr>
      <vt:lpstr>Cut off date to file Form 3CEAE to DGIT(RA):</vt:lpstr>
      <vt:lpstr>Information required in form 3CEAE at the time of filliing </vt:lpstr>
      <vt:lpstr>Information required in form 3CEAE:</vt:lpstr>
      <vt:lpstr>Other Common Points</vt:lpstr>
      <vt:lpstr>Period of Maintain the records:</vt:lpstr>
      <vt:lpstr>Exchange Rate: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BEPS CbyC Compliance</dc:title>
  <dc:creator>SUNIL THAKUR</dc:creator>
  <cp:lastModifiedBy>SUNIL THAKUR</cp:lastModifiedBy>
  <cp:revision>55</cp:revision>
  <dcterms:created xsi:type="dcterms:W3CDTF">2018-01-15T13:26:36Z</dcterms:created>
  <dcterms:modified xsi:type="dcterms:W3CDTF">2018-01-16T13:09:23Z</dcterms:modified>
</cp:coreProperties>
</file>